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48CAFC-8A82-4A43-AEA5-A9F081CDDBB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92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0C2F"/>
    <a:srgbClr val="000000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357" autoAdjust="0"/>
  </p:normalViewPr>
  <p:slideViewPr>
    <p:cSldViewPr snapToGrid="0">
      <p:cViewPr varScale="1">
        <p:scale>
          <a:sx n="34" d="100"/>
          <a:sy n="34" d="100"/>
        </p:scale>
        <p:origin x="1338" y="42"/>
      </p:cViewPr>
      <p:guideLst>
        <p:guide orient="horz" pos="692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2.0646641717120919E-2"/>
          <c:y val="1.2272715848013789E-2"/>
          <c:w val="0.96172539651181588"/>
          <c:h val="0.9786203667888159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756-4D9A-B76C-64F30BE66ABE}"/>
              </c:ext>
            </c:extLst>
          </c:dPt>
          <c:dPt>
            <c:idx val="1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4756-4D9A-B76C-64F30BE66ABE}"/>
              </c:ext>
            </c:extLst>
          </c:dPt>
          <c:dPt>
            <c:idx val="2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756-4D9A-B76C-64F30BE66ABE}"/>
              </c:ext>
            </c:extLst>
          </c:dPt>
          <c:dPt>
            <c:idx val="3"/>
            <c:invertIfNegative val="0"/>
            <c:bubble3D val="0"/>
            <c:spPr>
              <a:solidFill>
                <a:srgbClr val="0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4756-4D9A-B76C-64F30BE66ABE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78-449E-95D4-7BF2380FF4E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BA0C2F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78-449E-95D4-7BF2380FF4E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888B8D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78-449E-95D4-7BF2380FF4E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03112048"/>
        <c:axId val="1954741072"/>
      </c:barChart>
      <c:catAx>
        <c:axId val="20311204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1954741072"/>
        <c:crosses val="autoZero"/>
        <c:auto val="1"/>
        <c:lblAlgn val="ctr"/>
        <c:lblOffset val="100"/>
        <c:noMultiLvlLbl val="0"/>
      </c:catAx>
      <c:valAx>
        <c:axId val="195474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3112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05062CC-93AB-4C35-B3AE-5AB3263F66A7}" type="doc">
      <dgm:prSet loTypeId="urn:microsoft.com/office/officeart/2005/8/layout/orgChart1" loCatId="hierarchy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E490BDF9-4E0A-4AD4-9F87-F2D65D9B8E50}">
      <dgm:prSet phldrT="[Text]" phldr="1"/>
      <dgm:spPr/>
      <dgm:t>
        <a:bodyPr/>
        <a:lstStyle/>
        <a:p>
          <a:endParaRPr lang="en-US" dirty="0"/>
        </a:p>
      </dgm:t>
    </dgm:pt>
    <dgm:pt modelId="{1CB1A0F3-32A8-453B-915A-5ED8F99E5072}" type="parTrans" cxnId="{867B102A-9A26-488E-A042-4171BDF8684F}">
      <dgm:prSet/>
      <dgm:spPr/>
      <dgm:t>
        <a:bodyPr/>
        <a:lstStyle/>
        <a:p>
          <a:endParaRPr lang="en-US"/>
        </a:p>
      </dgm:t>
    </dgm:pt>
    <dgm:pt modelId="{46BB671B-9A45-4AB0-BCA2-DD92BF6287EB}" type="sibTrans" cxnId="{867B102A-9A26-488E-A042-4171BDF8684F}">
      <dgm:prSet/>
      <dgm:spPr/>
      <dgm:t>
        <a:bodyPr/>
        <a:lstStyle/>
        <a:p>
          <a:endParaRPr lang="en-US"/>
        </a:p>
      </dgm:t>
    </dgm:pt>
    <dgm:pt modelId="{A4D2EA9E-6E3F-4837-9B22-F32335407BD9}" type="asst">
      <dgm:prSet phldrT="[Text]" phldr="1"/>
      <dgm:spPr/>
      <dgm:t>
        <a:bodyPr/>
        <a:lstStyle/>
        <a:p>
          <a:endParaRPr lang="en-US"/>
        </a:p>
      </dgm:t>
    </dgm:pt>
    <dgm:pt modelId="{02155083-207D-4F7A-AE96-E61903E71F10}" type="parTrans" cxnId="{F488D8D1-3601-40A2-ABFB-52F7944B7057}">
      <dgm:prSet/>
      <dgm:spPr/>
      <dgm:t>
        <a:bodyPr/>
        <a:lstStyle/>
        <a:p>
          <a:endParaRPr lang="en-US"/>
        </a:p>
      </dgm:t>
    </dgm:pt>
    <dgm:pt modelId="{C3B7BEBA-5502-42F4-BBA2-1B868043F80D}" type="sibTrans" cxnId="{F488D8D1-3601-40A2-ABFB-52F7944B7057}">
      <dgm:prSet/>
      <dgm:spPr/>
      <dgm:t>
        <a:bodyPr/>
        <a:lstStyle/>
        <a:p>
          <a:endParaRPr lang="en-US"/>
        </a:p>
      </dgm:t>
    </dgm:pt>
    <dgm:pt modelId="{E00FD790-5B05-448D-8E34-7D45FB8B0D37}">
      <dgm:prSet phldrT="[Text]" phldr="1"/>
      <dgm:spPr/>
      <dgm:t>
        <a:bodyPr/>
        <a:lstStyle/>
        <a:p>
          <a:endParaRPr lang="en-US"/>
        </a:p>
      </dgm:t>
    </dgm:pt>
    <dgm:pt modelId="{1204553D-FCC8-4BA2-B1B5-12DCA44B40A4}" type="parTrans" cxnId="{CD69C3CE-8458-402B-A25D-8DD2BD707F91}">
      <dgm:prSet/>
      <dgm:spPr/>
      <dgm:t>
        <a:bodyPr/>
        <a:lstStyle/>
        <a:p>
          <a:endParaRPr lang="en-US"/>
        </a:p>
      </dgm:t>
    </dgm:pt>
    <dgm:pt modelId="{6E10F329-22FD-4CF1-B679-B602FF1D833E}" type="sibTrans" cxnId="{CD69C3CE-8458-402B-A25D-8DD2BD707F91}">
      <dgm:prSet/>
      <dgm:spPr/>
      <dgm:t>
        <a:bodyPr/>
        <a:lstStyle/>
        <a:p>
          <a:endParaRPr lang="en-US"/>
        </a:p>
      </dgm:t>
    </dgm:pt>
    <dgm:pt modelId="{238BAAF2-4298-4802-971B-A3728BDE6C25}">
      <dgm:prSet phldrT="[Text]" phldr="1"/>
      <dgm:spPr/>
      <dgm:t>
        <a:bodyPr/>
        <a:lstStyle/>
        <a:p>
          <a:endParaRPr lang="en-US" dirty="0"/>
        </a:p>
      </dgm:t>
    </dgm:pt>
    <dgm:pt modelId="{AB370F4F-E599-4846-ADE2-F960CEB22412}" type="parTrans" cxnId="{5B18DC6B-A495-471F-B6D2-51F37E4026F4}">
      <dgm:prSet/>
      <dgm:spPr/>
      <dgm:t>
        <a:bodyPr/>
        <a:lstStyle/>
        <a:p>
          <a:endParaRPr lang="en-US"/>
        </a:p>
      </dgm:t>
    </dgm:pt>
    <dgm:pt modelId="{95182CAB-7507-4B0C-A968-20F042EFCA45}" type="sibTrans" cxnId="{5B18DC6B-A495-471F-B6D2-51F37E4026F4}">
      <dgm:prSet/>
      <dgm:spPr/>
      <dgm:t>
        <a:bodyPr/>
        <a:lstStyle/>
        <a:p>
          <a:endParaRPr lang="en-US"/>
        </a:p>
      </dgm:t>
    </dgm:pt>
    <dgm:pt modelId="{38DAFD64-09D7-4023-8449-3B51CD7E7613}">
      <dgm:prSet phldrT="[Text]" phldr="1"/>
      <dgm:spPr/>
      <dgm:t>
        <a:bodyPr/>
        <a:lstStyle/>
        <a:p>
          <a:endParaRPr lang="en-US"/>
        </a:p>
      </dgm:t>
    </dgm:pt>
    <dgm:pt modelId="{2F80692F-DA03-4A64-8DD4-41B729A7CE05}" type="parTrans" cxnId="{3D316724-9FAB-4A3D-B9E4-A61458CB12C7}">
      <dgm:prSet/>
      <dgm:spPr/>
      <dgm:t>
        <a:bodyPr/>
        <a:lstStyle/>
        <a:p>
          <a:endParaRPr lang="en-US"/>
        </a:p>
      </dgm:t>
    </dgm:pt>
    <dgm:pt modelId="{522ABCA0-6F5B-431D-8B4A-472664DE3B8E}" type="sibTrans" cxnId="{3D316724-9FAB-4A3D-B9E4-A61458CB12C7}">
      <dgm:prSet/>
      <dgm:spPr/>
      <dgm:t>
        <a:bodyPr/>
        <a:lstStyle/>
        <a:p>
          <a:endParaRPr lang="en-US"/>
        </a:p>
      </dgm:t>
    </dgm:pt>
    <dgm:pt modelId="{2E4B0CA8-07DC-4349-B8F0-B82B2B7460C0}" type="pres">
      <dgm:prSet presAssocID="{D05062CC-93AB-4C35-B3AE-5AB3263F66A7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1F7D8C4-CE49-45B3-8AFB-25299C0450F0}" type="pres">
      <dgm:prSet presAssocID="{E490BDF9-4E0A-4AD4-9F87-F2D65D9B8E50}" presName="hierRoot1" presStyleCnt="0">
        <dgm:presLayoutVars>
          <dgm:hierBranch val="init"/>
        </dgm:presLayoutVars>
      </dgm:prSet>
      <dgm:spPr/>
    </dgm:pt>
    <dgm:pt modelId="{86865B84-A2B2-4B1F-B9D2-F3FA6F4532D6}" type="pres">
      <dgm:prSet presAssocID="{E490BDF9-4E0A-4AD4-9F87-F2D65D9B8E50}" presName="rootComposite1" presStyleCnt="0"/>
      <dgm:spPr/>
    </dgm:pt>
    <dgm:pt modelId="{C7A78533-4B6D-4E1F-A846-DAB146B82FC3}" type="pres">
      <dgm:prSet presAssocID="{E490BDF9-4E0A-4AD4-9F87-F2D65D9B8E50}" presName="rootText1" presStyleLbl="node0" presStyleIdx="0" presStyleCnt="1">
        <dgm:presLayoutVars>
          <dgm:chPref val="3"/>
        </dgm:presLayoutVars>
      </dgm:prSet>
      <dgm:spPr/>
    </dgm:pt>
    <dgm:pt modelId="{4D7A171C-AC67-4E80-AF9F-CB056A144711}" type="pres">
      <dgm:prSet presAssocID="{E490BDF9-4E0A-4AD4-9F87-F2D65D9B8E50}" presName="rootConnector1" presStyleLbl="node1" presStyleIdx="0" presStyleCnt="0"/>
      <dgm:spPr/>
    </dgm:pt>
    <dgm:pt modelId="{2476D26C-5DE0-4E1E-AC5D-60D55B487E63}" type="pres">
      <dgm:prSet presAssocID="{E490BDF9-4E0A-4AD4-9F87-F2D65D9B8E50}" presName="hierChild2" presStyleCnt="0"/>
      <dgm:spPr/>
    </dgm:pt>
    <dgm:pt modelId="{B865CACD-A061-4A5C-AF0E-01DCF3D8877B}" type="pres">
      <dgm:prSet presAssocID="{1204553D-FCC8-4BA2-B1B5-12DCA44B40A4}" presName="Name37" presStyleLbl="parChTrans1D2" presStyleIdx="0" presStyleCnt="4"/>
      <dgm:spPr/>
    </dgm:pt>
    <dgm:pt modelId="{DE055B82-9D71-4A46-9D24-4276A35B056B}" type="pres">
      <dgm:prSet presAssocID="{E00FD790-5B05-448D-8E34-7D45FB8B0D37}" presName="hierRoot2" presStyleCnt="0">
        <dgm:presLayoutVars>
          <dgm:hierBranch val="init"/>
        </dgm:presLayoutVars>
      </dgm:prSet>
      <dgm:spPr/>
    </dgm:pt>
    <dgm:pt modelId="{1355B992-FE47-43C7-BCDC-979D9E950319}" type="pres">
      <dgm:prSet presAssocID="{E00FD790-5B05-448D-8E34-7D45FB8B0D37}" presName="rootComposite" presStyleCnt="0"/>
      <dgm:spPr/>
    </dgm:pt>
    <dgm:pt modelId="{367206F7-D1B2-4F6C-A875-C146FB8754A1}" type="pres">
      <dgm:prSet presAssocID="{E00FD790-5B05-448D-8E34-7D45FB8B0D37}" presName="rootText" presStyleLbl="node2" presStyleIdx="0" presStyleCnt="3">
        <dgm:presLayoutVars>
          <dgm:chPref val="3"/>
        </dgm:presLayoutVars>
      </dgm:prSet>
      <dgm:spPr/>
    </dgm:pt>
    <dgm:pt modelId="{25D13397-468E-4308-8A52-26465E3B3B88}" type="pres">
      <dgm:prSet presAssocID="{E00FD790-5B05-448D-8E34-7D45FB8B0D37}" presName="rootConnector" presStyleLbl="node2" presStyleIdx="0" presStyleCnt="3"/>
      <dgm:spPr/>
    </dgm:pt>
    <dgm:pt modelId="{9CE03580-CC93-4760-9202-776B78ED5DC8}" type="pres">
      <dgm:prSet presAssocID="{E00FD790-5B05-448D-8E34-7D45FB8B0D37}" presName="hierChild4" presStyleCnt="0"/>
      <dgm:spPr/>
    </dgm:pt>
    <dgm:pt modelId="{A6C51F9A-B4BA-4A71-BC90-E28EA3B91D7D}" type="pres">
      <dgm:prSet presAssocID="{E00FD790-5B05-448D-8E34-7D45FB8B0D37}" presName="hierChild5" presStyleCnt="0"/>
      <dgm:spPr/>
    </dgm:pt>
    <dgm:pt modelId="{D4E1AD63-DFA0-4C97-98FF-93EDA4598DF9}" type="pres">
      <dgm:prSet presAssocID="{AB370F4F-E599-4846-ADE2-F960CEB22412}" presName="Name37" presStyleLbl="parChTrans1D2" presStyleIdx="1" presStyleCnt="4"/>
      <dgm:spPr/>
    </dgm:pt>
    <dgm:pt modelId="{0D313CDB-D0AB-4C3A-8F12-88DB49565A4C}" type="pres">
      <dgm:prSet presAssocID="{238BAAF2-4298-4802-971B-A3728BDE6C25}" presName="hierRoot2" presStyleCnt="0">
        <dgm:presLayoutVars>
          <dgm:hierBranch val="init"/>
        </dgm:presLayoutVars>
      </dgm:prSet>
      <dgm:spPr/>
    </dgm:pt>
    <dgm:pt modelId="{CB6CA97D-F647-408B-8E18-FE883A78843A}" type="pres">
      <dgm:prSet presAssocID="{238BAAF2-4298-4802-971B-A3728BDE6C25}" presName="rootComposite" presStyleCnt="0"/>
      <dgm:spPr/>
    </dgm:pt>
    <dgm:pt modelId="{D8E71E5E-BFFF-4E19-A6B2-6DAF2868AD93}" type="pres">
      <dgm:prSet presAssocID="{238BAAF2-4298-4802-971B-A3728BDE6C25}" presName="rootText" presStyleLbl="node2" presStyleIdx="1" presStyleCnt="3">
        <dgm:presLayoutVars>
          <dgm:chPref val="3"/>
        </dgm:presLayoutVars>
      </dgm:prSet>
      <dgm:spPr/>
    </dgm:pt>
    <dgm:pt modelId="{3C2F7B18-4AA1-463C-83BC-1C149F656917}" type="pres">
      <dgm:prSet presAssocID="{238BAAF2-4298-4802-971B-A3728BDE6C25}" presName="rootConnector" presStyleLbl="node2" presStyleIdx="1" presStyleCnt="3"/>
      <dgm:spPr/>
    </dgm:pt>
    <dgm:pt modelId="{6CCBA13A-230B-4FBA-808D-AB4508AD949D}" type="pres">
      <dgm:prSet presAssocID="{238BAAF2-4298-4802-971B-A3728BDE6C25}" presName="hierChild4" presStyleCnt="0"/>
      <dgm:spPr/>
    </dgm:pt>
    <dgm:pt modelId="{FA6648FB-FA14-437C-AEA8-0DF87D16E731}" type="pres">
      <dgm:prSet presAssocID="{238BAAF2-4298-4802-971B-A3728BDE6C25}" presName="hierChild5" presStyleCnt="0"/>
      <dgm:spPr/>
    </dgm:pt>
    <dgm:pt modelId="{6C54943C-E835-43E2-BF0A-CAA8AABEF6B3}" type="pres">
      <dgm:prSet presAssocID="{2F80692F-DA03-4A64-8DD4-41B729A7CE05}" presName="Name37" presStyleLbl="parChTrans1D2" presStyleIdx="2" presStyleCnt="4"/>
      <dgm:spPr/>
    </dgm:pt>
    <dgm:pt modelId="{C265E62F-5F79-4E8D-BA1F-71D47E1F1A27}" type="pres">
      <dgm:prSet presAssocID="{38DAFD64-09D7-4023-8449-3B51CD7E7613}" presName="hierRoot2" presStyleCnt="0">
        <dgm:presLayoutVars>
          <dgm:hierBranch val="init"/>
        </dgm:presLayoutVars>
      </dgm:prSet>
      <dgm:spPr/>
    </dgm:pt>
    <dgm:pt modelId="{3A2D3C13-8A0D-434E-817F-F76BE052EECC}" type="pres">
      <dgm:prSet presAssocID="{38DAFD64-09D7-4023-8449-3B51CD7E7613}" presName="rootComposite" presStyleCnt="0"/>
      <dgm:spPr/>
    </dgm:pt>
    <dgm:pt modelId="{32844D3B-FCF7-4D3A-80ED-A65264FE8DDF}" type="pres">
      <dgm:prSet presAssocID="{38DAFD64-09D7-4023-8449-3B51CD7E7613}" presName="rootText" presStyleLbl="node2" presStyleIdx="2" presStyleCnt="3">
        <dgm:presLayoutVars>
          <dgm:chPref val="3"/>
        </dgm:presLayoutVars>
      </dgm:prSet>
      <dgm:spPr/>
    </dgm:pt>
    <dgm:pt modelId="{4D900243-0BD5-4847-A4E2-C800087A970D}" type="pres">
      <dgm:prSet presAssocID="{38DAFD64-09D7-4023-8449-3B51CD7E7613}" presName="rootConnector" presStyleLbl="node2" presStyleIdx="2" presStyleCnt="3"/>
      <dgm:spPr/>
    </dgm:pt>
    <dgm:pt modelId="{579D3C4C-C95E-4832-B238-E7E5B088730B}" type="pres">
      <dgm:prSet presAssocID="{38DAFD64-09D7-4023-8449-3B51CD7E7613}" presName="hierChild4" presStyleCnt="0"/>
      <dgm:spPr/>
    </dgm:pt>
    <dgm:pt modelId="{85A9845F-37B7-4ED9-BF2E-1D974C48940B}" type="pres">
      <dgm:prSet presAssocID="{38DAFD64-09D7-4023-8449-3B51CD7E7613}" presName="hierChild5" presStyleCnt="0"/>
      <dgm:spPr/>
    </dgm:pt>
    <dgm:pt modelId="{91B152EF-3014-421E-895F-0D1609A828C2}" type="pres">
      <dgm:prSet presAssocID="{E490BDF9-4E0A-4AD4-9F87-F2D65D9B8E50}" presName="hierChild3" presStyleCnt="0"/>
      <dgm:spPr/>
    </dgm:pt>
    <dgm:pt modelId="{9B53D2A2-745F-4DC0-A4B1-92E2631A6AE8}" type="pres">
      <dgm:prSet presAssocID="{02155083-207D-4F7A-AE96-E61903E71F10}" presName="Name111" presStyleLbl="parChTrans1D2" presStyleIdx="3" presStyleCnt="4"/>
      <dgm:spPr/>
    </dgm:pt>
    <dgm:pt modelId="{8431847A-626D-4A2A-8B18-0B733C5EACF4}" type="pres">
      <dgm:prSet presAssocID="{A4D2EA9E-6E3F-4837-9B22-F32335407BD9}" presName="hierRoot3" presStyleCnt="0">
        <dgm:presLayoutVars>
          <dgm:hierBranch val="init"/>
        </dgm:presLayoutVars>
      </dgm:prSet>
      <dgm:spPr/>
    </dgm:pt>
    <dgm:pt modelId="{95D5482A-205B-4E61-9008-B3FF5895C085}" type="pres">
      <dgm:prSet presAssocID="{A4D2EA9E-6E3F-4837-9B22-F32335407BD9}" presName="rootComposite3" presStyleCnt="0"/>
      <dgm:spPr/>
    </dgm:pt>
    <dgm:pt modelId="{009D77A1-73AA-4153-8A3C-A2800942FDA7}" type="pres">
      <dgm:prSet presAssocID="{A4D2EA9E-6E3F-4837-9B22-F32335407BD9}" presName="rootText3" presStyleLbl="asst1" presStyleIdx="0" presStyleCnt="1">
        <dgm:presLayoutVars>
          <dgm:chPref val="3"/>
        </dgm:presLayoutVars>
      </dgm:prSet>
      <dgm:spPr/>
    </dgm:pt>
    <dgm:pt modelId="{D181EB44-7802-40DA-ACFE-9FADDB7D9DA9}" type="pres">
      <dgm:prSet presAssocID="{A4D2EA9E-6E3F-4837-9B22-F32335407BD9}" presName="rootConnector3" presStyleLbl="asst1" presStyleIdx="0" presStyleCnt="1"/>
      <dgm:spPr/>
    </dgm:pt>
    <dgm:pt modelId="{6F0AA60A-0511-465D-9141-14C4A7EA2904}" type="pres">
      <dgm:prSet presAssocID="{A4D2EA9E-6E3F-4837-9B22-F32335407BD9}" presName="hierChild6" presStyleCnt="0"/>
      <dgm:spPr/>
    </dgm:pt>
    <dgm:pt modelId="{2EAE59E9-89B2-406D-A6EF-254E7B6917E4}" type="pres">
      <dgm:prSet presAssocID="{A4D2EA9E-6E3F-4837-9B22-F32335407BD9}" presName="hierChild7" presStyleCnt="0"/>
      <dgm:spPr/>
    </dgm:pt>
  </dgm:ptLst>
  <dgm:cxnLst>
    <dgm:cxn modelId="{229B1E08-5BDE-4EFD-BEA6-6EE1504CF062}" type="presOf" srcId="{E00FD790-5B05-448D-8E34-7D45FB8B0D37}" destId="{25D13397-468E-4308-8A52-26465E3B3B88}" srcOrd="1" destOrd="0" presId="urn:microsoft.com/office/officeart/2005/8/layout/orgChart1"/>
    <dgm:cxn modelId="{BA8EC119-E44C-41B4-9F6F-808F92944BBD}" type="presOf" srcId="{E490BDF9-4E0A-4AD4-9F87-F2D65D9B8E50}" destId="{4D7A171C-AC67-4E80-AF9F-CB056A144711}" srcOrd="1" destOrd="0" presId="urn:microsoft.com/office/officeart/2005/8/layout/orgChart1"/>
    <dgm:cxn modelId="{3D316724-9FAB-4A3D-B9E4-A61458CB12C7}" srcId="{E490BDF9-4E0A-4AD4-9F87-F2D65D9B8E50}" destId="{38DAFD64-09D7-4023-8449-3B51CD7E7613}" srcOrd="3" destOrd="0" parTransId="{2F80692F-DA03-4A64-8DD4-41B729A7CE05}" sibTransId="{522ABCA0-6F5B-431D-8B4A-472664DE3B8E}"/>
    <dgm:cxn modelId="{867B102A-9A26-488E-A042-4171BDF8684F}" srcId="{D05062CC-93AB-4C35-B3AE-5AB3263F66A7}" destId="{E490BDF9-4E0A-4AD4-9F87-F2D65D9B8E50}" srcOrd="0" destOrd="0" parTransId="{1CB1A0F3-32A8-453B-915A-5ED8F99E5072}" sibTransId="{46BB671B-9A45-4AB0-BCA2-DD92BF6287EB}"/>
    <dgm:cxn modelId="{C994A23F-5920-45A5-A8F0-00C5B26D66CC}" type="presOf" srcId="{E00FD790-5B05-448D-8E34-7D45FB8B0D37}" destId="{367206F7-D1B2-4F6C-A875-C146FB8754A1}" srcOrd="0" destOrd="0" presId="urn:microsoft.com/office/officeart/2005/8/layout/orgChart1"/>
    <dgm:cxn modelId="{19CA4E42-92EF-4001-9526-6F3D0F66A8AF}" type="presOf" srcId="{AB370F4F-E599-4846-ADE2-F960CEB22412}" destId="{D4E1AD63-DFA0-4C97-98FF-93EDA4598DF9}" srcOrd="0" destOrd="0" presId="urn:microsoft.com/office/officeart/2005/8/layout/orgChart1"/>
    <dgm:cxn modelId="{577F6249-C4BA-4804-931D-22235D605A03}" type="presOf" srcId="{2F80692F-DA03-4A64-8DD4-41B729A7CE05}" destId="{6C54943C-E835-43E2-BF0A-CAA8AABEF6B3}" srcOrd="0" destOrd="0" presId="urn:microsoft.com/office/officeart/2005/8/layout/orgChart1"/>
    <dgm:cxn modelId="{FE4A9649-4390-4CB6-8B7C-F7AC3C29F327}" type="presOf" srcId="{02155083-207D-4F7A-AE96-E61903E71F10}" destId="{9B53D2A2-745F-4DC0-A4B1-92E2631A6AE8}" srcOrd="0" destOrd="0" presId="urn:microsoft.com/office/officeart/2005/8/layout/orgChart1"/>
    <dgm:cxn modelId="{5B18DC6B-A495-471F-B6D2-51F37E4026F4}" srcId="{E490BDF9-4E0A-4AD4-9F87-F2D65D9B8E50}" destId="{238BAAF2-4298-4802-971B-A3728BDE6C25}" srcOrd="2" destOrd="0" parTransId="{AB370F4F-E599-4846-ADE2-F960CEB22412}" sibTransId="{95182CAB-7507-4B0C-A968-20F042EFCA45}"/>
    <dgm:cxn modelId="{D5EC094C-D2E0-4D9E-8BCD-BA4165B5E971}" type="presOf" srcId="{238BAAF2-4298-4802-971B-A3728BDE6C25}" destId="{3C2F7B18-4AA1-463C-83BC-1C149F656917}" srcOrd="1" destOrd="0" presId="urn:microsoft.com/office/officeart/2005/8/layout/orgChart1"/>
    <dgm:cxn modelId="{7E0B646F-9B00-4E60-928B-9BD1E083C94D}" type="presOf" srcId="{A4D2EA9E-6E3F-4837-9B22-F32335407BD9}" destId="{D181EB44-7802-40DA-ACFE-9FADDB7D9DA9}" srcOrd="1" destOrd="0" presId="urn:microsoft.com/office/officeart/2005/8/layout/orgChart1"/>
    <dgm:cxn modelId="{BB877390-D7FF-40A4-8D87-8CD9A4AD13EB}" type="presOf" srcId="{A4D2EA9E-6E3F-4837-9B22-F32335407BD9}" destId="{009D77A1-73AA-4153-8A3C-A2800942FDA7}" srcOrd="0" destOrd="0" presId="urn:microsoft.com/office/officeart/2005/8/layout/orgChart1"/>
    <dgm:cxn modelId="{2F247B9E-5349-47AB-9A85-3C6118FB57AA}" type="presOf" srcId="{1204553D-FCC8-4BA2-B1B5-12DCA44B40A4}" destId="{B865CACD-A061-4A5C-AF0E-01DCF3D8877B}" srcOrd="0" destOrd="0" presId="urn:microsoft.com/office/officeart/2005/8/layout/orgChart1"/>
    <dgm:cxn modelId="{E2887AA5-9B68-4341-B397-0F2A48F648E7}" type="presOf" srcId="{38DAFD64-09D7-4023-8449-3B51CD7E7613}" destId="{4D900243-0BD5-4847-A4E2-C800087A970D}" srcOrd="1" destOrd="0" presId="urn:microsoft.com/office/officeart/2005/8/layout/orgChart1"/>
    <dgm:cxn modelId="{A932FFAA-C9CB-41FF-892A-177024705DA3}" type="presOf" srcId="{E490BDF9-4E0A-4AD4-9F87-F2D65D9B8E50}" destId="{C7A78533-4B6D-4E1F-A846-DAB146B82FC3}" srcOrd="0" destOrd="0" presId="urn:microsoft.com/office/officeart/2005/8/layout/orgChart1"/>
    <dgm:cxn modelId="{A4ECB3B3-F80D-4BB1-9B85-15F8194613A5}" type="presOf" srcId="{238BAAF2-4298-4802-971B-A3728BDE6C25}" destId="{D8E71E5E-BFFF-4E19-A6B2-6DAF2868AD93}" srcOrd="0" destOrd="0" presId="urn:microsoft.com/office/officeart/2005/8/layout/orgChart1"/>
    <dgm:cxn modelId="{CD69C3CE-8458-402B-A25D-8DD2BD707F91}" srcId="{E490BDF9-4E0A-4AD4-9F87-F2D65D9B8E50}" destId="{E00FD790-5B05-448D-8E34-7D45FB8B0D37}" srcOrd="1" destOrd="0" parTransId="{1204553D-FCC8-4BA2-B1B5-12DCA44B40A4}" sibTransId="{6E10F329-22FD-4CF1-B679-B602FF1D833E}"/>
    <dgm:cxn modelId="{F488D8D1-3601-40A2-ABFB-52F7944B7057}" srcId="{E490BDF9-4E0A-4AD4-9F87-F2D65D9B8E50}" destId="{A4D2EA9E-6E3F-4837-9B22-F32335407BD9}" srcOrd="0" destOrd="0" parTransId="{02155083-207D-4F7A-AE96-E61903E71F10}" sibTransId="{C3B7BEBA-5502-42F4-BBA2-1B868043F80D}"/>
    <dgm:cxn modelId="{687D83DD-D566-42FA-8484-081A3E72729F}" type="presOf" srcId="{D05062CC-93AB-4C35-B3AE-5AB3263F66A7}" destId="{2E4B0CA8-07DC-4349-B8F0-B82B2B7460C0}" srcOrd="0" destOrd="0" presId="urn:microsoft.com/office/officeart/2005/8/layout/orgChart1"/>
    <dgm:cxn modelId="{1AADEEE9-9A84-40C4-A440-2FD6683AA048}" type="presOf" srcId="{38DAFD64-09D7-4023-8449-3B51CD7E7613}" destId="{32844D3B-FCF7-4D3A-80ED-A65264FE8DDF}" srcOrd="0" destOrd="0" presId="urn:microsoft.com/office/officeart/2005/8/layout/orgChart1"/>
    <dgm:cxn modelId="{F753A22E-C785-482B-8931-DE43E7400495}" type="presParOf" srcId="{2E4B0CA8-07DC-4349-B8F0-B82B2B7460C0}" destId="{31F7D8C4-CE49-45B3-8AFB-25299C0450F0}" srcOrd="0" destOrd="0" presId="urn:microsoft.com/office/officeart/2005/8/layout/orgChart1"/>
    <dgm:cxn modelId="{FBDCBEAC-EFE9-46C6-9D79-F8E0D5D854BF}" type="presParOf" srcId="{31F7D8C4-CE49-45B3-8AFB-25299C0450F0}" destId="{86865B84-A2B2-4B1F-B9D2-F3FA6F4532D6}" srcOrd="0" destOrd="0" presId="urn:microsoft.com/office/officeart/2005/8/layout/orgChart1"/>
    <dgm:cxn modelId="{D911EC0B-C339-469E-B853-E353F10AFFB1}" type="presParOf" srcId="{86865B84-A2B2-4B1F-B9D2-F3FA6F4532D6}" destId="{C7A78533-4B6D-4E1F-A846-DAB146B82FC3}" srcOrd="0" destOrd="0" presId="urn:microsoft.com/office/officeart/2005/8/layout/orgChart1"/>
    <dgm:cxn modelId="{47DF6F09-7C73-4517-A7FA-09E9515BB65A}" type="presParOf" srcId="{86865B84-A2B2-4B1F-B9D2-F3FA6F4532D6}" destId="{4D7A171C-AC67-4E80-AF9F-CB056A144711}" srcOrd="1" destOrd="0" presId="urn:microsoft.com/office/officeart/2005/8/layout/orgChart1"/>
    <dgm:cxn modelId="{5D72F657-E995-4673-9372-6E0A74B985D1}" type="presParOf" srcId="{31F7D8C4-CE49-45B3-8AFB-25299C0450F0}" destId="{2476D26C-5DE0-4E1E-AC5D-60D55B487E63}" srcOrd="1" destOrd="0" presId="urn:microsoft.com/office/officeart/2005/8/layout/orgChart1"/>
    <dgm:cxn modelId="{888FA451-F1C7-4C69-AB02-8D3882FD3F28}" type="presParOf" srcId="{2476D26C-5DE0-4E1E-AC5D-60D55B487E63}" destId="{B865CACD-A061-4A5C-AF0E-01DCF3D8877B}" srcOrd="0" destOrd="0" presId="urn:microsoft.com/office/officeart/2005/8/layout/orgChart1"/>
    <dgm:cxn modelId="{6E6D308A-2348-43E2-8A2E-A2FDE516BD99}" type="presParOf" srcId="{2476D26C-5DE0-4E1E-AC5D-60D55B487E63}" destId="{DE055B82-9D71-4A46-9D24-4276A35B056B}" srcOrd="1" destOrd="0" presId="urn:microsoft.com/office/officeart/2005/8/layout/orgChart1"/>
    <dgm:cxn modelId="{BEA0CDB7-8890-4B88-8092-38B300C175B4}" type="presParOf" srcId="{DE055B82-9D71-4A46-9D24-4276A35B056B}" destId="{1355B992-FE47-43C7-BCDC-979D9E950319}" srcOrd="0" destOrd="0" presId="urn:microsoft.com/office/officeart/2005/8/layout/orgChart1"/>
    <dgm:cxn modelId="{1B6CDE76-54EA-49BC-970B-F94C6675FD49}" type="presParOf" srcId="{1355B992-FE47-43C7-BCDC-979D9E950319}" destId="{367206F7-D1B2-4F6C-A875-C146FB8754A1}" srcOrd="0" destOrd="0" presId="urn:microsoft.com/office/officeart/2005/8/layout/orgChart1"/>
    <dgm:cxn modelId="{56E27D8D-385E-4E70-A1B2-3ABC11FA62EF}" type="presParOf" srcId="{1355B992-FE47-43C7-BCDC-979D9E950319}" destId="{25D13397-468E-4308-8A52-26465E3B3B88}" srcOrd="1" destOrd="0" presId="urn:microsoft.com/office/officeart/2005/8/layout/orgChart1"/>
    <dgm:cxn modelId="{A8553CC1-A438-4BB5-99C2-A24012519711}" type="presParOf" srcId="{DE055B82-9D71-4A46-9D24-4276A35B056B}" destId="{9CE03580-CC93-4760-9202-776B78ED5DC8}" srcOrd="1" destOrd="0" presId="urn:microsoft.com/office/officeart/2005/8/layout/orgChart1"/>
    <dgm:cxn modelId="{0F18FF2B-A54F-477F-9910-2D17EABD3252}" type="presParOf" srcId="{DE055B82-9D71-4A46-9D24-4276A35B056B}" destId="{A6C51F9A-B4BA-4A71-BC90-E28EA3B91D7D}" srcOrd="2" destOrd="0" presId="urn:microsoft.com/office/officeart/2005/8/layout/orgChart1"/>
    <dgm:cxn modelId="{2B241558-B0FB-46DD-9027-C86FECF2BDB7}" type="presParOf" srcId="{2476D26C-5DE0-4E1E-AC5D-60D55B487E63}" destId="{D4E1AD63-DFA0-4C97-98FF-93EDA4598DF9}" srcOrd="2" destOrd="0" presId="urn:microsoft.com/office/officeart/2005/8/layout/orgChart1"/>
    <dgm:cxn modelId="{87E7EC7F-CB15-43ED-AB9C-560909DFB537}" type="presParOf" srcId="{2476D26C-5DE0-4E1E-AC5D-60D55B487E63}" destId="{0D313CDB-D0AB-4C3A-8F12-88DB49565A4C}" srcOrd="3" destOrd="0" presId="urn:microsoft.com/office/officeart/2005/8/layout/orgChart1"/>
    <dgm:cxn modelId="{B4EC4123-E358-4397-B30C-66454F55A734}" type="presParOf" srcId="{0D313CDB-D0AB-4C3A-8F12-88DB49565A4C}" destId="{CB6CA97D-F647-408B-8E18-FE883A78843A}" srcOrd="0" destOrd="0" presId="urn:microsoft.com/office/officeart/2005/8/layout/orgChart1"/>
    <dgm:cxn modelId="{AFAE2058-1003-41BF-9E03-7716BE30E84E}" type="presParOf" srcId="{CB6CA97D-F647-408B-8E18-FE883A78843A}" destId="{D8E71E5E-BFFF-4E19-A6B2-6DAF2868AD93}" srcOrd="0" destOrd="0" presId="urn:microsoft.com/office/officeart/2005/8/layout/orgChart1"/>
    <dgm:cxn modelId="{7085A392-B554-4C7D-923A-17387EF11066}" type="presParOf" srcId="{CB6CA97D-F647-408B-8E18-FE883A78843A}" destId="{3C2F7B18-4AA1-463C-83BC-1C149F656917}" srcOrd="1" destOrd="0" presId="urn:microsoft.com/office/officeart/2005/8/layout/orgChart1"/>
    <dgm:cxn modelId="{760DA20A-8A34-4740-AD78-3173B652313C}" type="presParOf" srcId="{0D313CDB-D0AB-4C3A-8F12-88DB49565A4C}" destId="{6CCBA13A-230B-4FBA-808D-AB4508AD949D}" srcOrd="1" destOrd="0" presId="urn:microsoft.com/office/officeart/2005/8/layout/orgChart1"/>
    <dgm:cxn modelId="{CFC4830B-2BDF-4FE1-8863-42CC4E85E9C5}" type="presParOf" srcId="{0D313CDB-D0AB-4C3A-8F12-88DB49565A4C}" destId="{FA6648FB-FA14-437C-AEA8-0DF87D16E731}" srcOrd="2" destOrd="0" presId="urn:microsoft.com/office/officeart/2005/8/layout/orgChart1"/>
    <dgm:cxn modelId="{968DD770-4E73-4807-9E3D-41A5B11716A8}" type="presParOf" srcId="{2476D26C-5DE0-4E1E-AC5D-60D55B487E63}" destId="{6C54943C-E835-43E2-BF0A-CAA8AABEF6B3}" srcOrd="4" destOrd="0" presId="urn:microsoft.com/office/officeart/2005/8/layout/orgChart1"/>
    <dgm:cxn modelId="{4806D7AE-6FDC-4648-9A39-F08FBF4518D2}" type="presParOf" srcId="{2476D26C-5DE0-4E1E-AC5D-60D55B487E63}" destId="{C265E62F-5F79-4E8D-BA1F-71D47E1F1A27}" srcOrd="5" destOrd="0" presId="urn:microsoft.com/office/officeart/2005/8/layout/orgChart1"/>
    <dgm:cxn modelId="{29233537-BEE6-452A-83C3-466A89F6060C}" type="presParOf" srcId="{C265E62F-5F79-4E8D-BA1F-71D47E1F1A27}" destId="{3A2D3C13-8A0D-434E-817F-F76BE052EECC}" srcOrd="0" destOrd="0" presId="urn:microsoft.com/office/officeart/2005/8/layout/orgChart1"/>
    <dgm:cxn modelId="{A1FB9CC0-2423-41B2-B08E-E13DA8E1C446}" type="presParOf" srcId="{3A2D3C13-8A0D-434E-817F-F76BE052EECC}" destId="{32844D3B-FCF7-4D3A-80ED-A65264FE8DDF}" srcOrd="0" destOrd="0" presId="urn:microsoft.com/office/officeart/2005/8/layout/orgChart1"/>
    <dgm:cxn modelId="{17EFCBE4-02CE-4182-B4D1-720F5920B8AC}" type="presParOf" srcId="{3A2D3C13-8A0D-434E-817F-F76BE052EECC}" destId="{4D900243-0BD5-4847-A4E2-C800087A970D}" srcOrd="1" destOrd="0" presId="urn:microsoft.com/office/officeart/2005/8/layout/orgChart1"/>
    <dgm:cxn modelId="{D8B46DF6-7D98-41F4-8E1E-86D19DD9B923}" type="presParOf" srcId="{C265E62F-5F79-4E8D-BA1F-71D47E1F1A27}" destId="{579D3C4C-C95E-4832-B238-E7E5B088730B}" srcOrd="1" destOrd="0" presId="urn:microsoft.com/office/officeart/2005/8/layout/orgChart1"/>
    <dgm:cxn modelId="{3452E37E-AF64-441A-87BA-39877FAAC141}" type="presParOf" srcId="{C265E62F-5F79-4E8D-BA1F-71D47E1F1A27}" destId="{85A9845F-37B7-4ED9-BF2E-1D974C48940B}" srcOrd="2" destOrd="0" presId="urn:microsoft.com/office/officeart/2005/8/layout/orgChart1"/>
    <dgm:cxn modelId="{EC70F35E-0113-4B48-A84C-9EBCCC0FBF2D}" type="presParOf" srcId="{31F7D8C4-CE49-45B3-8AFB-25299C0450F0}" destId="{91B152EF-3014-421E-895F-0D1609A828C2}" srcOrd="2" destOrd="0" presId="urn:microsoft.com/office/officeart/2005/8/layout/orgChart1"/>
    <dgm:cxn modelId="{4FE7D4B1-7341-4A48-94C5-C3B26E677843}" type="presParOf" srcId="{91B152EF-3014-421E-895F-0D1609A828C2}" destId="{9B53D2A2-745F-4DC0-A4B1-92E2631A6AE8}" srcOrd="0" destOrd="0" presId="urn:microsoft.com/office/officeart/2005/8/layout/orgChart1"/>
    <dgm:cxn modelId="{1E5F98EB-08FC-4021-B50F-770C845B261B}" type="presParOf" srcId="{91B152EF-3014-421E-895F-0D1609A828C2}" destId="{8431847A-626D-4A2A-8B18-0B733C5EACF4}" srcOrd="1" destOrd="0" presId="urn:microsoft.com/office/officeart/2005/8/layout/orgChart1"/>
    <dgm:cxn modelId="{A6AD73EF-8397-4DA9-924E-B3A022939AC3}" type="presParOf" srcId="{8431847A-626D-4A2A-8B18-0B733C5EACF4}" destId="{95D5482A-205B-4E61-9008-B3FF5895C085}" srcOrd="0" destOrd="0" presId="urn:microsoft.com/office/officeart/2005/8/layout/orgChart1"/>
    <dgm:cxn modelId="{52BD404B-0BF7-4BA6-A314-B9EF6DFB5A26}" type="presParOf" srcId="{95D5482A-205B-4E61-9008-B3FF5895C085}" destId="{009D77A1-73AA-4153-8A3C-A2800942FDA7}" srcOrd="0" destOrd="0" presId="urn:microsoft.com/office/officeart/2005/8/layout/orgChart1"/>
    <dgm:cxn modelId="{92687779-634F-4726-AC86-FFF246CF6106}" type="presParOf" srcId="{95D5482A-205B-4E61-9008-B3FF5895C085}" destId="{D181EB44-7802-40DA-ACFE-9FADDB7D9DA9}" srcOrd="1" destOrd="0" presId="urn:microsoft.com/office/officeart/2005/8/layout/orgChart1"/>
    <dgm:cxn modelId="{C0C5E9D6-6A4E-4BBD-B0DA-7E7FD5EDB67B}" type="presParOf" srcId="{8431847A-626D-4A2A-8B18-0B733C5EACF4}" destId="{6F0AA60A-0511-465D-9141-14C4A7EA2904}" srcOrd="1" destOrd="0" presId="urn:microsoft.com/office/officeart/2005/8/layout/orgChart1"/>
    <dgm:cxn modelId="{FFF7F5F5-C8DF-436A-B120-A6B82EB66BF4}" type="presParOf" srcId="{8431847A-626D-4A2A-8B18-0B733C5EACF4}" destId="{2EAE59E9-89B2-406D-A6EF-254E7B6917E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3D2A2-745F-4DC0-A4B1-92E2631A6AE8}">
      <dsp:nvSpPr>
        <dsp:cNvPr id="0" name=""/>
        <dsp:cNvSpPr/>
      </dsp:nvSpPr>
      <dsp:spPr>
        <a:xfrm>
          <a:off x="4620093" y="1365383"/>
          <a:ext cx="286460" cy="1254968"/>
        </a:xfrm>
        <a:custGeom>
          <a:avLst/>
          <a:gdLst/>
          <a:ahLst/>
          <a:cxnLst/>
          <a:rect l="0" t="0" r="0" b="0"/>
          <a:pathLst>
            <a:path>
              <a:moveTo>
                <a:pt x="286460" y="0"/>
              </a:moveTo>
              <a:lnTo>
                <a:pt x="286460" y="1254968"/>
              </a:lnTo>
              <a:lnTo>
                <a:pt x="0" y="1254968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54943C-E835-43E2-BF0A-CAA8AABEF6B3}">
      <dsp:nvSpPr>
        <dsp:cNvPr id="0" name=""/>
        <dsp:cNvSpPr/>
      </dsp:nvSpPr>
      <dsp:spPr>
        <a:xfrm>
          <a:off x="4906553" y="1365383"/>
          <a:ext cx="3301112" cy="25099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23476"/>
              </a:lnTo>
              <a:lnTo>
                <a:pt x="3301112" y="2223476"/>
              </a:lnTo>
              <a:lnTo>
                <a:pt x="3301112" y="2509936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E1AD63-DFA0-4C97-98FF-93EDA4598DF9}">
      <dsp:nvSpPr>
        <dsp:cNvPr id="0" name=""/>
        <dsp:cNvSpPr/>
      </dsp:nvSpPr>
      <dsp:spPr>
        <a:xfrm>
          <a:off x="4860833" y="1365383"/>
          <a:ext cx="91440" cy="25099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509936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65CACD-A061-4A5C-AF0E-01DCF3D8877B}">
      <dsp:nvSpPr>
        <dsp:cNvPr id="0" name=""/>
        <dsp:cNvSpPr/>
      </dsp:nvSpPr>
      <dsp:spPr>
        <a:xfrm>
          <a:off x="1605440" y="1365383"/>
          <a:ext cx="3301112" cy="2509936"/>
        </a:xfrm>
        <a:custGeom>
          <a:avLst/>
          <a:gdLst/>
          <a:ahLst/>
          <a:cxnLst/>
          <a:rect l="0" t="0" r="0" b="0"/>
          <a:pathLst>
            <a:path>
              <a:moveTo>
                <a:pt x="3301112" y="0"/>
              </a:moveTo>
              <a:lnTo>
                <a:pt x="3301112" y="2223476"/>
              </a:lnTo>
              <a:lnTo>
                <a:pt x="0" y="2223476"/>
              </a:lnTo>
              <a:lnTo>
                <a:pt x="0" y="2509936"/>
              </a:lnTo>
            </a:path>
          </a:pathLst>
        </a:custGeom>
        <a:noFill/>
        <a:ln w="12700" cap="flat" cmpd="sng" algn="ctr">
          <a:solidFill>
            <a:schemeClr val="accent3">
              <a:tint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A78533-4B6D-4E1F-A846-DAB146B82FC3}">
      <dsp:nvSpPr>
        <dsp:cNvPr id="0" name=""/>
        <dsp:cNvSpPr/>
      </dsp:nvSpPr>
      <dsp:spPr>
        <a:xfrm>
          <a:off x="3542457" y="1286"/>
          <a:ext cx="2728192" cy="1364096"/>
        </a:xfrm>
        <a:prstGeom prst="rect">
          <a:avLst/>
        </a:prstGeom>
        <a:solidFill>
          <a:schemeClr val="accent3">
            <a:shade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542457" y="1286"/>
        <a:ext cx="2728192" cy="1364096"/>
      </dsp:txXfrm>
    </dsp:sp>
    <dsp:sp modelId="{367206F7-D1B2-4F6C-A875-C146FB8754A1}">
      <dsp:nvSpPr>
        <dsp:cNvPr id="0" name=""/>
        <dsp:cNvSpPr/>
      </dsp:nvSpPr>
      <dsp:spPr>
        <a:xfrm>
          <a:off x="241344" y="3875319"/>
          <a:ext cx="2728192" cy="136409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241344" y="3875319"/>
        <a:ext cx="2728192" cy="1364096"/>
      </dsp:txXfrm>
    </dsp:sp>
    <dsp:sp modelId="{D8E71E5E-BFFF-4E19-A6B2-6DAF2868AD93}">
      <dsp:nvSpPr>
        <dsp:cNvPr id="0" name=""/>
        <dsp:cNvSpPr/>
      </dsp:nvSpPr>
      <dsp:spPr>
        <a:xfrm>
          <a:off x="3542457" y="3875319"/>
          <a:ext cx="2728192" cy="136409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 dirty="0"/>
        </a:p>
      </dsp:txBody>
      <dsp:txXfrm>
        <a:off x="3542457" y="3875319"/>
        <a:ext cx="2728192" cy="1364096"/>
      </dsp:txXfrm>
    </dsp:sp>
    <dsp:sp modelId="{32844D3B-FCF7-4D3A-80ED-A65264FE8DDF}">
      <dsp:nvSpPr>
        <dsp:cNvPr id="0" name=""/>
        <dsp:cNvSpPr/>
      </dsp:nvSpPr>
      <dsp:spPr>
        <a:xfrm>
          <a:off x="6843570" y="3875319"/>
          <a:ext cx="2728192" cy="136409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6843570" y="3875319"/>
        <a:ext cx="2728192" cy="1364096"/>
      </dsp:txXfrm>
    </dsp:sp>
    <dsp:sp modelId="{009D77A1-73AA-4153-8A3C-A2800942FDA7}">
      <dsp:nvSpPr>
        <dsp:cNvPr id="0" name=""/>
        <dsp:cNvSpPr/>
      </dsp:nvSpPr>
      <dsp:spPr>
        <a:xfrm>
          <a:off x="1891901" y="1938303"/>
          <a:ext cx="2728192" cy="1364096"/>
        </a:xfrm>
        <a:prstGeom prst="rect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275" tIns="41275" rIns="41275" bIns="4127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6500" kern="1200"/>
        </a:p>
      </dsp:txBody>
      <dsp:txXfrm>
        <a:off x="1891901" y="1938303"/>
        <a:ext cx="2728192" cy="13640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ABAC-C69D-4306-A863-3465C6E906D0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6863" y="857250"/>
            <a:ext cx="3470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82681-E75D-4868-8B2D-0D97673E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4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1pPr>
    <a:lvl2pPr marL="131657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2pPr>
    <a:lvl3pPr marL="263315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3pPr>
    <a:lvl4pPr marL="394973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4pPr>
    <a:lvl5pPr marL="5266312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5pPr>
    <a:lvl6pPr marL="658289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6pPr>
    <a:lvl7pPr marL="789946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7pPr>
    <a:lvl8pPr marL="921604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8pPr>
    <a:lvl9pPr marL="1053262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254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0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817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774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54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7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635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919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65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273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6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A7CA-AC4C-4251-8DA3-748FD2F3FE19}" type="datetimeFigureOut">
              <a:rPr lang="en-US" smtClean="0"/>
              <a:t>2/7/2024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11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6F1A982-64A7-450F-8DAB-C339F22EC131}"/>
              </a:ext>
            </a:extLst>
          </p:cNvPr>
          <p:cNvSpPr/>
          <p:nvPr/>
        </p:nvSpPr>
        <p:spPr>
          <a:xfrm>
            <a:off x="0" y="-84873"/>
            <a:ext cx="32918400" cy="3752645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	</a:t>
            </a:r>
          </a:p>
          <a:p>
            <a:pPr marL="685800" indent="-685800"/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7200" dirty="0">
                <a:solidFill>
                  <a:schemeClr val="bg1"/>
                </a:solidFill>
                <a:latin typeface="Montserrat ExtraBold" panose="00000900000000000000" pitchFamily="2" charset="0"/>
              </a:rPr>
              <a:t>TITLE OF YOUR POSTER </a:t>
            </a:r>
          </a:p>
          <a:p>
            <a:pPr marL="685800" indent="-685800"/>
            <a:r>
              <a:rPr lang="en-US" sz="7200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3600" dirty="0">
                <a:solidFill>
                  <a:srgbClr val="000000"/>
                </a:solidFill>
                <a:latin typeface="Montserrat ExtraBold" panose="00000900000000000000" pitchFamily="2" charset="0"/>
              </a:rPr>
              <a:t>Student Name · Drury University · Instructor Dr. Example</a:t>
            </a:r>
          </a:p>
          <a:p>
            <a:pPr marL="685800" indent="-685800"/>
            <a:r>
              <a:rPr lang="en-US" sz="3600" dirty="0">
                <a:solidFill>
                  <a:srgbClr val="000000"/>
                </a:solidFill>
                <a:latin typeface="Montserrat ExtraBold" panose="00000900000000000000" pitchFamily="2" charset="0"/>
              </a:rPr>
              <a:t>	Major, minor, certificate-optional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3D4680C-1F36-43D0-9096-F0646E5273D8}"/>
              </a:ext>
            </a:extLst>
          </p:cNvPr>
          <p:cNvSpPr/>
          <p:nvPr/>
        </p:nvSpPr>
        <p:spPr>
          <a:xfrm>
            <a:off x="0" y="20314458"/>
            <a:ext cx="32918400" cy="1576189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9A5980-C42D-474F-B5E4-55A483203A0D}"/>
              </a:ext>
            </a:extLst>
          </p:cNvPr>
          <p:cNvSpPr txBox="1"/>
          <p:nvPr/>
        </p:nvSpPr>
        <p:spPr bwMode="gray">
          <a:xfrm>
            <a:off x="987425" y="4662245"/>
            <a:ext cx="31035201" cy="19866785"/>
          </a:xfrm>
          <a:custGeom>
            <a:avLst/>
            <a:gdLst>
              <a:gd name="connsiteX0" fmla="*/ 0 w 40843200"/>
              <a:gd name="connsiteY0" fmla="*/ 0 h 27192059"/>
              <a:gd name="connsiteX1" fmla="*/ 40843200 w 40843200"/>
              <a:gd name="connsiteY1" fmla="*/ 0 h 27192059"/>
              <a:gd name="connsiteX2" fmla="*/ 40843200 w 40843200"/>
              <a:gd name="connsiteY2" fmla="*/ 27192059 h 27192059"/>
              <a:gd name="connsiteX3" fmla="*/ 0 w 40843200"/>
              <a:gd name="connsiteY3" fmla="*/ 27192059 h 27192059"/>
              <a:gd name="connsiteX4" fmla="*/ 0 w 40843200"/>
              <a:gd name="connsiteY4" fmla="*/ 0 h 27192059"/>
              <a:gd name="connsiteX0" fmla="*/ 0 w 40843200"/>
              <a:gd name="connsiteY0" fmla="*/ 0 h 27192059"/>
              <a:gd name="connsiteX1" fmla="*/ 40843200 w 40843200"/>
              <a:gd name="connsiteY1" fmla="*/ 0 h 27192059"/>
              <a:gd name="connsiteX2" fmla="*/ 40843200 w 40843200"/>
              <a:gd name="connsiteY2" fmla="*/ 27192059 h 27192059"/>
              <a:gd name="connsiteX3" fmla="*/ 217714 w 40843200"/>
              <a:gd name="connsiteY3" fmla="*/ 24971374 h 27192059"/>
              <a:gd name="connsiteX4" fmla="*/ 0 w 40843200"/>
              <a:gd name="connsiteY4" fmla="*/ 0 h 27192059"/>
              <a:gd name="connsiteX0" fmla="*/ 0 w 40843200"/>
              <a:gd name="connsiteY0" fmla="*/ 0 h 24971374"/>
              <a:gd name="connsiteX1" fmla="*/ 40843200 w 40843200"/>
              <a:gd name="connsiteY1" fmla="*/ 0 h 24971374"/>
              <a:gd name="connsiteX2" fmla="*/ 40494857 w 40843200"/>
              <a:gd name="connsiteY2" fmla="*/ 24056974 h 24971374"/>
              <a:gd name="connsiteX3" fmla="*/ 217714 w 40843200"/>
              <a:gd name="connsiteY3" fmla="*/ 24971374 h 24971374"/>
              <a:gd name="connsiteX4" fmla="*/ 0 w 40843200"/>
              <a:gd name="connsiteY4" fmla="*/ 0 h 24971374"/>
              <a:gd name="connsiteX0" fmla="*/ 0 w 40843200"/>
              <a:gd name="connsiteY0" fmla="*/ 0 h 24056974"/>
              <a:gd name="connsiteX1" fmla="*/ 40843200 w 40843200"/>
              <a:gd name="connsiteY1" fmla="*/ 0 h 24056974"/>
              <a:gd name="connsiteX2" fmla="*/ 40494857 w 40843200"/>
              <a:gd name="connsiteY2" fmla="*/ 24056974 h 24056974"/>
              <a:gd name="connsiteX3" fmla="*/ 304800 w 40843200"/>
              <a:gd name="connsiteY3" fmla="*/ 23969888 h 24056974"/>
              <a:gd name="connsiteX4" fmla="*/ 0 w 40843200"/>
              <a:gd name="connsiteY4" fmla="*/ 0 h 24056974"/>
              <a:gd name="connsiteX0" fmla="*/ 0 w 40843200"/>
              <a:gd name="connsiteY0" fmla="*/ 0 h 24056974"/>
              <a:gd name="connsiteX1" fmla="*/ 40843200 w 40843200"/>
              <a:gd name="connsiteY1" fmla="*/ 0 h 24056974"/>
              <a:gd name="connsiteX2" fmla="*/ 40494857 w 40843200"/>
              <a:gd name="connsiteY2" fmla="*/ 24056974 h 24056974"/>
              <a:gd name="connsiteX3" fmla="*/ 0 w 40843200"/>
              <a:gd name="connsiteY3" fmla="*/ 23969888 h 24056974"/>
              <a:gd name="connsiteX4" fmla="*/ 0 w 40843200"/>
              <a:gd name="connsiteY4" fmla="*/ 0 h 24056974"/>
              <a:gd name="connsiteX0" fmla="*/ 0 w 41235085"/>
              <a:gd name="connsiteY0" fmla="*/ 0 h 24056974"/>
              <a:gd name="connsiteX1" fmla="*/ 40843200 w 41235085"/>
              <a:gd name="connsiteY1" fmla="*/ 0 h 24056974"/>
              <a:gd name="connsiteX2" fmla="*/ 41235085 w 41235085"/>
              <a:gd name="connsiteY2" fmla="*/ 24056974 h 24056974"/>
              <a:gd name="connsiteX3" fmla="*/ 0 w 41235085"/>
              <a:gd name="connsiteY3" fmla="*/ 23969888 h 24056974"/>
              <a:gd name="connsiteX4" fmla="*/ 0 w 41235085"/>
              <a:gd name="connsiteY4" fmla="*/ 0 h 24056974"/>
              <a:gd name="connsiteX0" fmla="*/ 0 w 40930284"/>
              <a:gd name="connsiteY0" fmla="*/ 0 h 24013431"/>
              <a:gd name="connsiteX1" fmla="*/ 40843200 w 40930284"/>
              <a:gd name="connsiteY1" fmla="*/ 0 h 24013431"/>
              <a:gd name="connsiteX2" fmla="*/ 40930284 w 40930284"/>
              <a:gd name="connsiteY2" fmla="*/ 24013431 h 24013431"/>
              <a:gd name="connsiteX3" fmla="*/ 0 w 40930284"/>
              <a:gd name="connsiteY3" fmla="*/ 23969888 h 24013431"/>
              <a:gd name="connsiteX4" fmla="*/ 0 w 40930284"/>
              <a:gd name="connsiteY4" fmla="*/ 0 h 24013431"/>
              <a:gd name="connsiteX0" fmla="*/ 0 w 40843200"/>
              <a:gd name="connsiteY0" fmla="*/ 0 h 24013432"/>
              <a:gd name="connsiteX1" fmla="*/ 40843200 w 40843200"/>
              <a:gd name="connsiteY1" fmla="*/ 0 h 24013432"/>
              <a:gd name="connsiteX2" fmla="*/ 40756112 w 40843200"/>
              <a:gd name="connsiteY2" fmla="*/ 24013432 h 24013432"/>
              <a:gd name="connsiteX3" fmla="*/ 0 w 40843200"/>
              <a:gd name="connsiteY3" fmla="*/ 23969888 h 24013432"/>
              <a:gd name="connsiteX4" fmla="*/ 0 w 40843200"/>
              <a:gd name="connsiteY4" fmla="*/ 0 h 24013432"/>
              <a:gd name="connsiteX0" fmla="*/ 0 w 40768191"/>
              <a:gd name="connsiteY0" fmla="*/ 0 h 24013432"/>
              <a:gd name="connsiteX1" fmla="*/ 40768191 w 40768191"/>
              <a:gd name="connsiteY1" fmla="*/ 1072556 h 24013432"/>
              <a:gd name="connsiteX2" fmla="*/ 40756112 w 40768191"/>
              <a:gd name="connsiteY2" fmla="*/ 24013432 h 24013432"/>
              <a:gd name="connsiteX3" fmla="*/ 0 w 40768191"/>
              <a:gd name="connsiteY3" fmla="*/ 23969888 h 24013432"/>
              <a:gd name="connsiteX4" fmla="*/ 0 w 40768191"/>
              <a:gd name="connsiteY4" fmla="*/ 0 h 24013432"/>
              <a:gd name="connsiteX0" fmla="*/ 37505 w 40768191"/>
              <a:gd name="connsiteY0" fmla="*/ 0 h 22940876"/>
              <a:gd name="connsiteX1" fmla="*/ 40768191 w 40768191"/>
              <a:gd name="connsiteY1" fmla="*/ 0 h 22940876"/>
              <a:gd name="connsiteX2" fmla="*/ 40756112 w 40768191"/>
              <a:gd name="connsiteY2" fmla="*/ 22940876 h 22940876"/>
              <a:gd name="connsiteX3" fmla="*/ 0 w 40768191"/>
              <a:gd name="connsiteY3" fmla="*/ 22897332 h 22940876"/>
              <a:gd name="connsiteX4" fmla="*/ 37505 w 40768191"/>
              <a:gd name="connsiteY4" fmla="*/ 0 h 22940876"/>
              <a:gd name="connsiteX0" fmla="*/ 1663 w 40732349"/>
              <a:gd name="connsiteY0" fmla="*/ 0 h 22940876"/>
              <a:gd name="connsiteX1" fmla="*/ 40732349 w 40732349"/>
              <a:gd name="connsiteY1" fmla="*/ 0 h 22940876"/>
              <a:gd name="connsiteX2" fmla="*/ 40720270 w 40732349"/>
              <a:gd name="connsiteY2" fmla="*/ 22940876 h 22940876"/>
              <a:gd name="connsiteX3" fmla="*/ 39168 w 40732349"/>
              <a:gd name="connsiteY3" fmla="*/ 19143386 h 22940876"/>
              <a:gd name="connsiteX4" fmla="*/ 1663 w 40732349"/>
              <a:gd name="connsiteY4" fmla="*/ 0 h 22940876"/>
              <a:gd name="connsiteX0" fmla="*/ 1663 w 40732349"/>
              <a:gd name="connsiteY0" fmla="*/ 0 h 19186929"/>
              <a:gd name="connsiteX1" fmla="*/ 40732349 w 40732349"/>
              <a:gd name="connsiteY1" fmla="*/ 0 h 19186929"/>
              <a:gd name="connsiteX2" fmla="*/ 40720271 w 40732349"/>
              <a:gd name="connsiteY2" fmla="*/ 19186929 h 19186929"/>
              <a:gd name="connsiteX3" fmla="*/ 39168 w 40732349"/>
              <a:gd name="connsiteY3" fmla="*/ 19143386 h 19186929"/>
              <a:gd name="connsiteX4" fmla="*/ 1663 w 40732349"/>
              <a:gd name="connsiteY4" fmla="*/ 0 h 19186929"/>
              <a:gd name="connsiteX0" fmla="*/ 1663 w 40732349"/>
              <a:gd name="connsiteY0" fmla="*/ 0 h 19143386"/>
              <a:gd name="connsiteX1" fmla="*/ 40732349 w 40732349"/>
              <a:gd name="connsiteY1" fmla="*/ 0 h 19143386"/>
              <a:gd name="connsiteX2" fmla="*/ 40720271 w 40732349"/>
              <a:gd name="connsiteY2" fmla="*/ 12703988 h 19143386"/>
              <a:gd name="connsiteX3" fmla="*/ 39168 w 40732349"/>
              <a:gd name="connsiteY3" fmla="*/ 19143386 h 19143386"/>
              <a:gd name="connsiteX4" fmla="*/ 1663 w 40732349"/>
              <a:gd name="connsiteY4" fmla="*/ 0 h 19143386"/>
              <a:gd name="connsiteX0" fmla="*/ 3609 w 40734295"/>
              <a:gd name="connsiteY0" fmla="*/ 0 h 12779618"/>
              <a:gd name="connsiteX1" fmla="*/ 40734295 w 40734295"/>
              <a:gd name="connsiteY1" fmla="*/ 0 h 12779618"/>
              <a:gd name="connsiteX2" fmla="*/ 40722217 w 40734295"/>
              <a:gd name="connsiteY2" fmla="*/ 12703988 h 12779618"/>
              <a:gd name="connsiteX3" fmla="*/ 3609 w 40734295"/>
              <a:gd name="connsiteY3" fmla="*/ 12779618 h 12779618"/>
              <a:gd name="connsiteX4" fmla="*/ 3609 w 40734295"/>
              <a:gd name="connsiteY4" fmla="*/ 0 h 12779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0734295" h="12779618">
                <a:moveTo>
                  <a:pt x="3609" y="0"/>
                </a:moveTo>
                <a:lnTo>
                  <a:pt x="40734295" y="0"/>
                </a:lnTo>
                <a:cubicBezTo>
                  <a:pt x="40730269" y="7646959"/>
                  <a:pt x="40726243" y="5057029"/>
                  <a:pt x="40722217" y="12703988"/>
                </a:cubicBezTo>
                <a:lnTo>
                  <a:pt x="3609" y="12779618"/>
                </a:lnTo>
                <a:cubicBezTo>
                  <a:pt x="16111" y="5147174"/>
                  <a:pt x="-8893" y="7632444"/>
                  <a:pt x="3609" y="0"/>
                </a:cubicBezTo>
                <a:close/>
              </a:path>
            </a:pathLst>
          </a:custGeom>
          <a:noFill/>
        </p:spPr>
        <p:txBody>
          <a:bodyPr wrap="square" lIns="0" tIns="0" rIns="0" numCol="3" spcCol="640080" rtlCol="0">
            <a:spAutoFit/>
          </a:bodyPr>
          <a:lstStyle/>
          <a:p>
            <a:r>
              <a:rPr lang="en-US" sz="3200" dirty="0">
                <a:latin typeface="Montserrat SemiBold" panose="00000700000000000000" pitchFamily="2" charset="0"/>
              </a:rPr>
              <a:t> </a:t>
            </a:r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Introduction</a:t>
            </a: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This is where to introduce and describe what you did. Provide background and context for your research and briefly introduce your audience to the topic of study. </a:t>
            </a: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You can discuss other published or scholarly work on the topic if it makes a case for your research and it explains how your research contributes to existing knowledge. Provide a clear statement of the problem you are trying</a:t>
            </a: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to solve or the issue you investigated. ​</a:t>
            </a:r>
            <a:endParaRPr lang="en-US" sz="3200" dirty="0"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Process</a:t>
            </a: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Discuss the methods and materials you used to </a:t>
            </a: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investigate your research question. Include </a:t>
            </a: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(if applicable):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Your hypothesis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Samples/measures used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Research tools and/or equipment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Manipulations, correlations, comparisons 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of interest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Strengths and limitations of methodology. 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Goals, Lessons from research</a:t>
            </a:r>
          </a:p>
          <a:p>
            <a:pPr marL="381019" indent="-381019" algn="just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Lessons from research </a:t>
            </a:r>
          </a:p>
          <a:p>
            <a:pPr algn="just"/>
            <a:endParaRPr lang="en-US" sz="3600" dirty="0">
              <a:latin typeface="Montserrat" panose="00000500000000000000" pitchFamily="2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4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endParaRPr lang="en-US" sz="2400" dirty="0">
              <a:latin typeface="Montserrat" panose="00000500000000000000" pitchFamily="2" charset="0"/>
            </a:endParaRPr>
          </a:p>
          <a:p>
            <a:pPr algn="just"/>
            <a:endParaRPr lang="en-US" sz="2933" dirty="0">
              <a:latin typeface="Montserrat SemiBold" panose="00000700000000000000" pitchFamily="2" charset="0"/>
            </a:endParaRPr>
          </a:p>
          <a:p>
            <a:pPr algn="just"/>
            <a:endParaRPr lang="en-US" sz="2933" dirty="0">
              <a:latin typeface="Montserrat SemiBold" panose="00000700000000000000" pitchFamily="2" charset="0"/>
            </a:endParaRPr>
          </a:p>
          <a:p>
            <a:pPr algn="just"/>
            <a:endParaRPr lang="en-US" sz="2933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Results</a:t>
            </a:r>
          </a:p>
          <a:p>
            <a:pPr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/>
            <a:r>
              <a:rPr lang="en-US" sz="3200" dirty="0">
                <a:latin typeface="Montserrat" panose="00000500000000000000" pitchFamily="2" charset="0"/>
              </a:rPr>
              <a:t>Expand on your findings by discussing what methods were used to analyze your data. It can get technical so be sure to keep it simple, direct &amp; to the point. Use bullets for emphasis and to help keep it short. Include key graphs, tables, illustrations, and other images that support the study and show a visual analysis of the data. Make sure they are large enough to be seen from a distance but not clutter the poster. Answer the question or hypothesis stated in the introduction.​</a:t>
            </a:r>
          </a:p>
          <a:p>
            <a:pPr algn="just">
              <a:lnSpc>
                <a:spcPct val="200000"/>
              </a:lnSpc>
            </a:pPr>
            <a:endParaRPr lang="en-US" sz="2400" dirty="0">
              <a:latin typeface="Montserrat" panose="00000500000000000000" pitchFamily="2" charset="0"/>
            </a:endParaRPr>
          </a:p>
          <a:p>
            <a:pPr algn="just"/>
            <a:endParaRPr lang="en-US" sz="2400" dirty="0">
              <a:latin typeface="Montserrat" panose="00000500000000000000" pitchFamily="2" charset="0"/>
            </a:endParaRPr>
          </a:p>
          <a:p>
            <a:pPr algn="just"/>
            <a:endParaRPr lang="en-US" sz="2400" dirty="0">
              <a:latin typeface="Montserrat" panose="00000500000000000000" pitchFamily="2" charset="0"/>
            </a:endParaRPr>
          </a:p>
          <a:p>
            <a:endParaRPr lang="en-US" sz="2400" dirty="0">
              <a:latin typeface="Montserrat" panose="00000500000000000000" pitchFamily="2" charset="0"/>
            </a:endParaRPr>
          </a:p>
          <a:p>
            <a:endParaRPr lang="en-US" sz="2400" dirty="0">
              <a:latin typeface="Montserrat" panose="00000500000000000000" pitchFamily="2" charset="0"/>
            </a:endParaRPr>
          </a:p>
          <a:p>
            <a:endParaRPr lang="en-US" sz="2400" dirty="0">
              <a:latin typeface="Montserrat" panose="00000500000000000000" pitchFamily="2" charset="0"/>
            </a:endParaRPr>
          </a:p>
          <a:p>
            <a:endParaRPr lang="en-US" sz="2400" dirty="0">
              <a:latin typeface="Montserrat" panose="00000500000000000000" pitchFamily="2" charset="0"/>
            </a:endParaRPr>
          </a:p>
          <a:p>
            <a:endParaRPr lang="en-US" sz="2400" dirty="0">
              <a:latin typeface="Montserrat" panose="00000500000000000000" pitchFamily="2" charset="0"/>
            </a:endParaRPr>
          </a:p>
          <a:p>
            <a:pPr>
              <a:lnSpc>
                <a:spcPct val="200000"/>
              </a:lnSpc>
            </a:pPr>
            <a:endParaRPr lang="en-US" sz="24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200000"/>
              </a:lnSpc>
            </a:pPr>
            <a:endParaRPr lang="en-US" sz="24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pPr algn="ctr" defTabSz="304815">
              <a:lnSpc>
                <a:spcPct val="200000"/>
              </a:lnSpc>
              <a:defRPr/>
            </a:pPr>
            <a:r>
              <a:rPr lang="en-US" sz="1867" dirty="0">
                <a:solidFill>
                  <a:srgbClr val="BA0C2F"/>
                </a:solidFill>
                <a:latin typeface="Montserrat" panose="00000500000000000000" pitchFamily="2" charset="0"/>
              </a:rPr>
              <a:t>	</a:t>
            </a:r>
            <a:r>
              <a:rPr lang="en-US" sz="1867" b="1" dirty="0">
                <a:solidFill>
                  <a:srgbClr val="BA0C2F"/>
                </a:solidFill>
                <a:latin typeface="Montserrat" panose="00000500000000000000" pitchFamily="2" charset="0"/>
              </a:rPr>
              <a:t>​</a:t>
            </a:r>
            <a:endParaRPr lang="en-US" sz="2667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Conclusion</a:t>
            </a:r>
            <a:r>
              <a:rPr lang="en-US" sz="2933" dirty="0">
                <a:solidFill>
                  <a:srgbClr val="BA0C2F"/>
                </a:solidFill>
                <a:latin typeface="Montserrat SemiBold" panose="00000700000000000000" pitchFamily="2" charset="0"/>
              </a:rPr>
              <a:t> </a:t>
            </a:r>
          </a:p>
          <a:p>
            <a:endParaRPr lang="en-US" sz="3200" dirty="0"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Summarize your work and recap the viewers with 2-3 key points. This section can also discuss future plans of research you might pursue. ​</a:t>
            </a:r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2933" dirty="0"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Acknowledgements </a:t>
            </a:r>
          </a:p>
          <a:p>
            <a:endParaRPr lang="en-US" sz="3200" dirty="0">
              <a:latin typeface="Montserrat" panose="000005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This is a nice way to say thank you to those who provided any guidance, support, or funding for your research. This is optional. </a:t>
            </a: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FEC367A6-5B2A-4374-BED6-3216AAE903A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285454358"/>
              </p:ext>
            </p:extLst>
          </p:nvPr>
        </p:nvGraphicFramePr>
        <p:xfrm>
          <a:off x="11964760" y="11871173"/>
          <a:ext cx="8988879" cy="54489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Diagram 16">
            <a:extLst>
              <a:ext uri="{FF2B5EF4-FFF2-40B4-BE49-F238E27FC236}">
                <a16:creationId xmlns:a16="http://schemas.microsoft.com/office/drawing/2014/main" id="{0182D4D9-D8F5-4E2B-B8B9-F612AC44A53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62299594"/>
              </p:ext>
            </p:extLst>
          </p:nvPr>
        </p:nvGraphicFramePr>
        <p:xfrm>
          <a:off x="22133743" y="4608777"/>
          <a:ext cx="9813107" cy="52407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3" name="Rectangle 22">
            <a:extLst>
              <a:ext uri="{FF2B5EF4-FFF2-40B4-BE49-F238E27FC236}">
                <a16:creationId xmlns:a16="http://schemas.microsoft.com/office/drawing/2014/main" id="{CE95E5D8-4466-4753-8159-4BBA34945757}"/>
              </a:ext>
            </a:extLst>
          </p:cNvPr>
          <p:cNvSpPr/>
          <p:nvPr/>
        </p:nvSpPr>
        <p:spPr>
          <a:xfrm>
            <a:off x="0" y="3815029"/>
            <a:ext cx="32918400" cy="556587"/>
          </a:xfrm>
          <a:prstGeom prst="rect">
            <a:avLst/>
          </a:prstGeom>
          <a:solidFill>
            <a:srgbClr val="888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/>
          </a:p>
        </p:txBody>
      </p:sp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DCC8CDB7-39E7-DD3A-BC83-6EE7F0D47974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88203" y="1081359"/>
            <a:ext cx="9715797" cy="134751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B7C43FD5-3FA5-02A2-E07F-55160D7F00C3}"/>
              </a:ext>
            </a:extLst>
          </p:cNvPr>
          <p:cNvSpPr txBox="1"/>
          <p:nvPr/>
        </p:nvSpPr>
        <p:spPr>
          <a:xfrm>
            <a:off x="28549600" y="20738428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#fusionday234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A8E58D-429D-6006-C25F-BDEDF4C583AD}"/>
              </a:ext>
            </a:extLst>
          </p:cNvPr>
          <p:cNvSpPr txBox="1"/>
          <p:nvPr/>
        </p:nvSpPr>
        <p:spPr>
          <a:xfrm>
            <a:off x="987425" y="20450258"/>
            <a:ext cx="1016000" cy="9543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67" dirty="0">
                <a:solidFill>
                  <a:schemeClr val="bg1"/>
                </a:solidFill>
                <a:latin typeface="Montserrat" panose="00000500000000000000" pitchFamily="2" charset="0"/>
              </a:rPr>
              <a:t>Sticker Here</a:t>
            </a:r>
          </a:p>
          <a:p>
            <a:pPr algn="ctr"/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19F39D2-0C44-BC8B-2126-0014EA1E1C2A}"/>
              </a:ext>
            </a:extLst>
          </p:cNvPr>
          <p:cNvSpPr/>
          <p:nvPr/>
        </p:nvSpPr>
        <p:spPr>
          <a:xfrm>
            <a:off x="0" y="19581682"/>
            <a:ext cx="32935650" cy="579534"/>
          </a:xfrm>
          <a:prstGeom prst="rect">
            <a:avLst/>
          </a:prstGeom>
          <a:solidFill>
            <a:srgbClr val="888B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1FA07F-6AD7-EACE-62C8-544527E12B81}"/>
              </a:ext>
            </a:extLst>
          </p:cNvPr>
          <p:cNvSpPr txBox="1"/>
          <p:nvPr/>
        </p:nvSpPr>
        <p:spPr>
          <a:xfrm>
            <a:off x="11140650" y="18149988"/>
            <a:ext cx="10577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4815">
              <a:defRPr/>
            </a:pPr>
            <a:r>
              <a:rPr lang="en-US" sz="1800" dirty="0">
                <a:latin typeface="Montserrat" panose="00000500000000000000" pitchFamily="2" charset="0"/>
              </a:rPr>
              <a:t>*Be sure to include captions on all graphics and explain how it relates to your research and why it is important.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76287F-B869-292C-2566-D43C5E13873B}"/>
              </a:ext>
            </a:extLst>
          </p:cNvPr>
          <p:cNvSpPr txBox="1"/>
          <p:nvPr/>
        </p:nvSpPr>
        <p:spPr>
          <a:xfrm>
            <a:off x="21855427" y="10057708"/>
            <a:ext cx="10148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4815">
              <a:defRPr/>
            </a:pPr>
            <a:r>
              <a:rPr lang="en-US" sz="1800" dirty="0">
                <a:latin typeface="Montserrat" panose="00000500000000000000" pitchFamily="2" charset="0"/>
              </a:rPr>
              <a:t>*Be sure to include captions on all graphics and explain how it relates to your research and why it is important.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416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02B33730CB90448AC9F445BAF831E3" ma:contentTypeVersion="13" ma:contentTypeDescription="Create a new document." ma:contentTypeScope="" ma:versionID="7a67b8c0ccbe4a47539fbcf41bf00090">
  <xsd:schema xmlns:xsd="http://www.w3.org/2001/XMLSchema" xmlns:xs="http://www.w3.org/2001/XMLSchema" xmlns:p="http://schemas.microsoft.com/office/2006/metadata/properties" xmlns:ns3="5b839db1-8273-478f-91c9-ad5cbeb7bb56" xmlns:ns4="eca1a938-0429-402f-bb41-7466dc338109" targetNamespace="http://schemas.microsoft.com/office/2006/metadata/properties" ma:root="true" ma:fieldsID="9fc6e4485b109d620e1ae50742f2f370" ns3:_="" ns4:_="">
    <xsd:import namespace="5b839db1-8273-478f-91c9-ad5cbeb7bb56"/>
    <xsd:import namespace="eca1a938-0429-402f-bb41-7466dc3381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9db1-8273-478f-91c9-ad5cbeb7b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1a938-0429-402f-bb41-7466dc3381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74ADA-3850-4ECF-A615-A7CBBF0826C7}">
  <ds:schemaRefs>
    <ds:schemaRef ds:uri="http://purl.org/dc/terms/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eca1a938-0429-402f-bb41-7466dc338109"/>
    <ds:schemaRef ds:uri="http://www.w3.org/XML/1998/namespace"/>
    <ds:schemaRef ds:uri="http://schemas.microsoft.com/office/infopath/2007/PartnerControls"/>
    <ds:schemaRef ds:uri="5b839db1-8273-478f-91c9-ad5cbeb7bb56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F0064F61-2D9F-4BE4-9317-8EDD524CF2BB}">
  <ds:schemaRefs>
    <ds:schemaRef ds:uri="5b839db1-8273-478f-91c9-ad5cbeb7bb56"/>
    <ds:schemaRef ds:uri="eca1a938-0429-402f-bb41-7466dc3381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080C8AF-D46A-4711-B8C0-34D176FB17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635</TotalTime>
  <Words>364</Words>
  <Application>Microsoft Office PowerPoint</Application>
  <PresentationFormat>Custom</PresentationFormat>
  <Paragraphs>87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Montserrat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Casaundra Beard</dc:creator>
  <cp:lastModifiedBy>Casaundra Beard</cp:lastModifiedBy>
  <cp:revision>26</cp:revision>
  <dcterms:created xsi:type="dcterms:W3CDTF">2022-03-03T16:47:06Z</dcterms:created>
  <dcterms:modified xsi:type="dcterms:W3CDTF">2024-02-07T14:51:05Z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0x0101006002B33730CB90448AC9F445BAF831E3</vt:lpwstr>
  </property>
</Properties>
</file>