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32918400" cy="21945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48CAFC-8A82-4A43-AEA5-A9F081CDDBB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92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338" y="24"/>
      </p:cViewPr>
      <p:guideLst>
        <p:guide orient="horz" pos="692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B0703-9050-4C6F-8804-0F799110D2F5}" type="doc">
      <dgm:prSet loTypeId="urn:microsoft.com/office/officeart/2005/8/layout/cycle2" loCatId="cycle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B18DA953-5FFC-44D1-895B-FF6E176D0E2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Text</a:t>
          </a:r>
        </a:p>
      </dgm:t>
    </dgm:pt>
    <dgm:pt modelId="{249AB8A9-75E1-48F0-B0D2-56B4E9FD0A7F}" type="parTrans" cxnId="{8F21A097-E79B-488A-84A0-1069BB370A60}">
      <dgm:prSet/>
      <dgm:spPr/>
      <dgm:t>
        <a:bodyPr/>
        <a:lstStyle/>
        <a:p>
          <a:endParaRPr lang="en-US"/>
        </a:p>
      </dgm:t>
    </dgm:pt>
    <dgm:pt modelId="{FB571FF5-B9B6-48BC-91D4-389F427DCCE9}" type="sibTrans" cxnId="{8F21A097-E79B-488A-84A0-1069BB370A60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5C535BE3-6226-4D31-B9FC-D405A1163FE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Text</a:t>
          </a:r>
        </a:p>
      </dgm:t>
    </dgm:pt>
    <dgm:pt modelId="{DC50E2B9-AFD4-439E-B114-F2FEB3B8457D}" type="parTrans" cxnId="{7D96FE35-37B1-4497-86F0-6175B9A16B57}">
      <dgm:prSet/>
      <dgm:spPr/>
      <dgm:t>
        <a:bodyPr/>
        <a:lstStyle/>
        <a:p>
          <a:endParaRPr lang="en-US"/>
        </a:p>
      </dgm:t>
    </dgm:pt>
    <dgm:pt modelId="{C50106B0-3012-4E12-86BD-A757A0A7FD28}" type="sibTrans" cxnId="{7D96FE35-37B1-4497-86F0-6175B9A16B57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45813E8D-DF33-488B-BE37-CBDCAE00868A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Text</a:t>
          </a:r>
        </a:p>
      </dgm:t>
    </dgm:pt>
    <dgm:pt modelId="{338A1558-029F-4202-B8BB-CF36CB6265AA}" type="parTrans" cxnId="{31B24320-431C-42C9-9D83-B6D4A77B7325}">
      <dgm:prSet/>
      <dgm:spPr/>
      <dgm:t>
        <a:bodyPr/>
        <a:lstStyle/>
        <a:p>
          <a:endParaRPr lang="en-US"/>
        </a:p>
      </dgm:t>
    </dgm:pt>
    <dgm:pt modelId="{03A1962A-ACBD-4582-B3D3-1D1C153513FC}" type="sibTrans" cxnId="{31B24320-431C-42C9-9D83-B6D4A77B7325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A7461803-B789-47C3-8671-432E4ADBAC2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Text</a:t>
          </a:r>
        </a:p>
      </dgm:t>
    </dgm:pt>
    <dgm:pt modelId="{41A89F33-79DF-4BD2-9F42-5D6B40C12AA1}" type="parTrans" cxnId="{69C18519-2DFB-4C61-A08D-54906948D713}">
      <dgm:prSet/>
      <dgm:spPr/>
      <dgm:t>
        <a:bodyPr/>
        <a:lstStyle/>
        <a:p>
          <a:endParaRPr lang="en-US"/>
        </a:p>
      </dgm:t>
    </dgm:pt>
    <dgm:pt modelId="{C0C5A070-1234-409E-B529-B225766438DB}" type="sibTrans" cxnId="{69C18519-2DFB-4C61-A08D-54906948D713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48B8783-1574-4FC5-8475-4B666F55C94D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Text</a:t>
          </a:r>
        </a:p>
      </dgm:t>
    </dgm:pt>
    <dgm:pt modelId="{593BC9F8-4D20-44DD-B726-3370364D62CA}" type="parTrans" cxnId="{B38E9540-7930-4EB4-9AF4-B708AAD4141C}">
      <dgm:prSet/>
      <dgm:spPr/>
      <dgm:t>
        <a:bodyPr/>
        <a:lstStyle/>
        <a:p>
          <a:endParaRPr lang="en-US"/>
        </a:p>
      </dgm:t>
    </dgm:pt>
    <dgm:pt modelId="{D3842F48-D960-4562-92D7-9816F0C6D522}" type="sibTrans" cxnId="{B38E9540-7930-4EB4-9AF4-B708AAD4141C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FA2F1140-B18D-483A-8E67-DC90CEA9438E}" type="pres">
      <dgm:prSet presAssocID="{A77B0703-9050-4C6F-8804-0F799110D2F5}" presName="cycle" presStyleCnt="0">
        <dgm:presLayoutVars>
          <dgm:dir/>
          <dgm:resizeHandles val="exact"/>
        </dgm:presLayoutVars>
      </dgm:prSet>
      <dgm:spPr/>
    </dgm:pt>
    <dgm:pt modelId="{124E8657-BB1C-452B-91C4-27FB76BBD80B}" type="pres">
      <dgm:prSet presAssocID="{B18DA953-5FFC-44D1-895B-FF6E176D0E20}" presName="node" presStyleLbl="node1" presStyleIdx="0" presStyleCnt="5">
        <dgm:presLayoutVars>
          <dgm:bulletEnabled val="1"/>
        </dgm:presLayoutVars>
      </dgm:prSet>
      <dgm:spPr/>
    </dgm:pt>
    <dgm:pt modelId="{FE7A2C23-0161-4109-B34C-FF2B3E7DBA3C}" type="pres">
      <dgm:prSet presAssocID="{FB571FF5-B9B6-48BC-91D4-389F427DCCE9}" presName="sibTrans" presStyleLbl="sibTrans2D1" presStyleIdx="0" presStyleCnt="5"/>
      <dgm:spPr/>
    </dgm:pt>
    <dgm:pt modelId="{4E929540-6D0B-479F-8AD4-422D28BF4EC6}" type="pres">
      <dgm:prSet presAssocID="{FB571FF5-B9B6-48BC-91D4-389F427DCCE9}" presName="connectorText" presStyleLbl="sibTrans2D1" presStyleIdx="0" presStyleCnt="5"/>
      <dgm:spPr/>
    </dgm:pt>
    <dgm:pt modelId="{C597C5C4-B845-4533-BFDD-DC84EABAE4E3}" type="pres">
      <dgm:prSet presAssocID="{5C535BE3-6226-4D31-B9FC-D405A1163FE5}" presName="node" presStyleLbl="node1" presStyleIdx="1" presStyleCnt="5">
        <dgm:presLayoutVars>
          <dgm:bulletEnabled val="1"/>
        </dgm:presLayoutVars>
      </dgm:prSet>
      <dgm:spPr/>
    </dgm:pt>
    <dgm:pt modelId="{07CEC58B-68B5-4FD3-B368-75CE1060FF36}" type="pres">
      <dgm:prSet presAssocID="{C50106B0-3012-4E12-86BD-A757A0A7FD28}" presName="sibTrans" presStyleLbl="sibTrans2D1" presStyleIdx="1" presStyleCnt="5"/>
      <dgm:spPr/>
    </dgm:pt>
    <dgm:pt modelId="{7E5C8BE4-A521-4ACB-94BD-6B7B65BA45D1}" type="pres">
      <dgm:prSet presAssocID="{C50106B0-3012-4E12-86BD-A757A0A7FD28}" presName="connectorText" presStyleLbl="sibTrans2D1" presStyleIdx="1" presStyleCnt="5"/>
      <dgm:spPr/>
    </dgm:pt>
    <dgm:pt modelId="{E7A0B8D5-8D5A-4EA6-917C-6DFAA7DE747A}" type="pres">
      <dgm:prSet presAssocID="{45813E8D-DF33-488B-BE37-CBDCAE00868A}" presName="node" presStyleLbl="node1" presStyleIdx="2" presStyleCnt="5">
        <dgm:presLayoutVars>
          <dgm:bulletEnabled val="1"/>
        </dgm:presLayoutVars>
      </dgm:prSet>
      <dgm:spPr/>
    </dgm:pt>
    <dgm:pt modelId="{A5A323D9-20B6-4F0A-A5BA-06292C7150AB}" type="pres">
      <dgm:prSet presAssocID="{03A1962A-ACBD-4582-B3D3-1D1C153513FC}" presName="sibTrans" presStyleLbl="sibTrans2D1" presStyleIdx="2" presStyleCnt="5"/>
      <dgm:spPr/>
    </dgm:pt>
    <dgm:pt modelId="{A2215508-EA79-49BF-905B-5B85AD66DC0B}" type="pres">
      <dgm:prSet presAssocID="{03A1962A-ACBD-4582-B3D3-1D1C153513FC}" presName="connectorText" presStyleLbl="sibTrans2D1" presStyleIdx="2" presStyleCnt="5"/>
      <dgm:spPr/>
    </dgm:pt>
    <dgm:pt modelId="{956AB22F-D515-4D6A-BBD6-319762715F76}" type="pres">
      <dgm:prSet presAssocID="{A7461803-B789-47C3-8671-432E4ADBAC2E}" presName="node" presStyleLbl="node1" presStyleIdx="3" presStyleCnt="5">
        <dgm:presLayoutVars>
          <dgm:bulletEnabled val="1"/>
        </dgm:presLayoutVars>
      </dgm:prSet>
      <dgm:spPr/>
    </dgm:pt>
    <dgm:pt modelId="{1861F3AE-3D9F-4AD7-8A51-6A7E501B72C2}" type="pres">
      <dgm:prSet presAssocID="{C0C5A070-1234-409E-B529-B225766438DB}" presName="sibTrans" presStyleLbl="sibTrans2D1" presStyleIdx="3" presStyleCnt="5"/>
      <dgm:spPr/>
    </dgm:pt>
    <dgm:pt modelId="{180A5AE8-D1A9-4753-8E48-7EAF42D0B26E}" type="pres">
      <dgm:prSet presAssocID="{C0C5A070-1234-409E-B529-B225766438DB}" presName="connectorText" presStyleLbl="sibTrans2D1" presStyleIdx="3" presStyleCnt="5"/>
      <dgm:spPr/>
    </dgm:pt>
    <dgm:pt modelId="{152A2806-BF12-49CF-A343-9A50B0CE4155}" type="pres">
      <dgm:prSet presAssocID="{648B8783-1574-4FC5-8475-4B666F55C94D}" presName="node" presStyleLbl="node1" presStyleIdx="4" presStyleCnt="5">
        <dgm:presLayoutVars>
          <dgm:bulletEnabled val="1"/>
        </dgm:presLayoutVars>
      </dgm:prSet>
      <dgm:spPr/>
    </dgm:pt>
    <dgm:pt modelId="{A6C3B9E6-7ED2-4969-A91B-B023F6011C6E}" type="pres">
      <dgm:prSet presAssocID="{D3842F48-D960-4562-92D7-9816F0C6D522}" presName="sibTrans" presStyleLbl="sibTrans2D1" presStyleIdx="4" presStyleCnt="5"/>
      <dgm:spPr/>
    </dgm:pt>
    <dgm:pt modelId="{DEC56A78-EAFF-49DA-907D-52EEC9AAE6A9}" type="pres">
      <dgm:prSet presAssocID="{D3842F48-D960-4562-92D7-9816F0C6D522}" presName="connectorText" presStyleLbl="sibTrans2D1" presStyleIdx="4" presStyleCnt="5"/>
      <dgm:spPr/>
    </dgm:pt>
  </dgm:ptLst>
  <dgm:cxnLst>
    <dgm:cxn modelId="{66D27400-85C8-498F-B7FC-9FC4962F5999}" type="presOf" srcId="{45813E8D-DF33-488B-BE37-CBDCAE00868A}" destId="{E7A0B8D5-8D5A-4EA6-917C-6DFAA7DE747A}" srcOrd="0" destOrd="0" presId="urn:microsoft.com/office/officeart/2005/8/layout/cycle2"/>
    <dgm:cxn modelId="{6E075D18-319B-466F-AD8B-209BC0CC4897}" type="presOf" srcId="{C50106B0-3012-4E12-86BD-A757A0A7FD28}" destId="{7E5C8BE4-A521-4ACB-94BD-6B7B65BA45D1}" srcOrd="1" destOrd="0" presId="urn:microsoft.com/office/officeart/2005/8/layout/cycle2"/>
    <dgm:cxn modelId="{69C18519-2DFB-4C61-A08D-54906948D713}" srcId="{A77B0703-9050-4C6F-8804-0F799110D2F5}" destId="{A7461803-B789-47C3-8671-432E4ADBAC2E}" srcOrd="3" destOrd="0" parTransId="{41A89F33-79DF-4BD2-9F42-5D6B40C12AA1}" sibTransId="{C0C5A070-1234-409E-B529-B225766438DB}"/>
    <dgm:cxn modelId="{31B24320-431C-42C9-9D83-B6D4A77B7325}" srcId="{A77B0703-9050-4C6F-8804-0F799110D2F5}" destId="{45813E8D-DF33-488B-BE37-CBDCAE00868A}" srcOrd="2" destOrd="0" parTransId="{338A1558-029F-4202-B8BB-CF36CB6265AA}" sibTransId="{03A1962A-ACBD-4582-B3D3-1D1C153513FC}"/>
    <dgm:cxn modelId="{7D96FE35-37B1-4497-86F0-6175B9A16B57}" srcId="{A77B0703-9050-4C6F-8804-0F799110D2F5}" destId="{5C535BE3-6226-4D31-B9FC-D405A1163FE5}" srcOrd="1" destOrd="0" parTransId="{DC50E2B9-AFD4-439E-B114-F2FEB3B8457D}" sibTransId="{C50106B0-3012-4E12-86BD-A757A0A7FD28}"/>
    <dgm:cxn modelId="{C800ED3E-56AA-47D5-A717-A92D3B48F2E0}" type="presOf" srcId="{5C535BE3-6226-4D31-B9FC-D405A1163FE5}" destId="{C597C5C4-B845-4533-BFDD-DC84EABAE4E3}" srcOrd="0" destOrd="0" presId="urn:microsoft.com/office/officeart/2005/8/layout/cycle2"/>
    <dgm:cxn modelId="{B38E9540-7930-4EB4-9AF4-B708AAD4141C}" srcId="{A77B0703-9050-4C6F-8804-0F799110D2F5}" destId="{648B8783-1574-4FC5-8475-4B666F55C94D}" srcOrd="4" destOrd="0" parTransId="{593BC9F8-4D20-44DD-B726-3370364D62CA}" sibTransId="{D3842F48-D960-4562-92D7-9816F0C6D522}"/>
    <dgm:cxn modelId="{A4DADE5E-630C-4183-AF63-00AC3C6E56B2}" type="presOf" srcId="{FB571FF5-B9B6-48BC-91D4-389F427DCCE9}" destId="{4E929540-6D0B-479F-8AD4-422D28BF4EC6}" srcOrd="1" destOrd="0" presId="urn:microsoft.com/office/officeart/2005/8/layout/cycle2"/>
    <dgm:cxn modelId="{99AAA843-8792-409E-8F8F-7C3CFAB19ED4}" type="presOf" srcId="{D3842F48-D960-4562-92D7-9816F0C6D522}" destId="{A6C3B9E6-7ED2-4969-A91B-B023F6011C6E}" srcOrd="0" destOrd="0" presId="urn:microsoft.com/office/officeart/2005/8/layout/cycle2"/>
    <dgm:cxn modelId="{17CF3B45-858E-4AD1-92C2-E66139FC2E93}" type="presOf" srcId="{03A1962A-ACBD-4582-B3D3-1D1C153513FC}" destId="{A5A323D9-20B6-4F0A-A5BA-06292C7150AB}" srcOrd="0" destOrd="0" presId="urn:microsoft.com/office/officeart/2005/8/layout/cycle2"/>
    <dgm:cxn modelId="{EE0AB146-08DC-471F-9DCA-391EA810B2EC}" type="presOf" srcId="{C0C5A070-1234-409E-B529-B225766438DB}" destId="{1861F3AE-3D9F-4AD7-8A51-6A7E501B72C2}" srcOrd="0" destOrd="0" presId="urn:microsoft.com/office/officeart/2005/8/layout/cycle2"/>
    <dgm:cxn modelId="{6794527A-FABF-49A2-9004-53C1B29A3CF0}" type="presOf" srcId="{A77B0703-9050-4C6F-8804-0F799110D2F5}" destId="{FA2F1140-B18D-483A-8E67-DC90CEA9438E}" srcOrd="0" destOrd="0" presId="urn:microsoft.com/office/officeart/2005/8/layout/cycle2"/>
    <dgm:cxn modelId="{656BE97B-B052-4A08-BEAB-A9F93A755084}" type="presOf" srcId="{A7461803-B789-47C3-8671-432E4ADBAC2E}" destId="{956AB22F-D515-4D6A-BBD6-319762715F76}" srcOrd="0" destOrd="0" presId="urn:microsoft.com/office/officeart/2005/8/layout/cycle2"/>
    <dgm:cxn modelId="{F8CDA284-BB41-46BD-BBB8-88FE6406B40D}" type="presOf" srcId="{FB571FF5-B9B6-48BC-91D4-389F427DCCE9}" destId="{FE7A2C23-0161-4109-B34C-FF2B3E7DBA3C}" srcOrd="0" destOrd="0" presId="urn:microsoft.com/office/officeart/2005/8/layout/cycle2"/>
    <dgm:cxn modelId="{B053CE89-278E-48E0-8062-3E0EA6D1655E}" type="presOf" srcId="{648B8783-1574-4FC5-8475-4B666F55C94D}" destId="{152A2806-BF12-49CF-A343-9A50B0CE4155}" srcOrd="0" destOrd="0" presId="urn:microsoft.com/office/officeart/2005/8/layout/cycle2"/>
    <dgm:cxn modelId="{00427C8C-2F1D-47C3-93AD-77E26CAE4ACA}" type="presOf" srcId="{B18DA953-5FFC-44D1-895B-FF6E176D0E20}" destId="{124E8657-BB1C-452B-91C4-27FB76BBD80B}" srcOrd="0" destOrd="0" presId="urn:microsoft.com/office/officeart/2005/8/layout/cycle2"/>
    <dgm:cxn modelId="{7B173F97-F1EA-478D-9579-FB159DF41D97}" type="presOf" srcId="{C50106B0-3012-4E12-86BD-A757A0A7FD28}" destId="{07CEC58B-68B5-4FD3-B368-75CE1060FF36}" srcOrd="0" destOrd="0" presId="urn:microsoft.com/office/officeart/2005/8/layout/cycle2"/>
    <dgm:cxn modelId="{8F21A097-E79B-488A-84A0-1069BB370A60}" srcId="{A77B0703-9050-4C6F-8804-0F799110D2F5}" destId="{B18DA953-5FFC-44D1-895B-FF6E176D0E20}" srcOrd="0" destOrd="0" parTransId="{249AB8A9-75E1-48F0-B0D2-56B4E9FD0A7F}" sibTransId="{FB571FF5-B9B6-48BC-91D4-389F427DCCE9}"/>
    <dgm:cxn modelId="{508F8A99-2811-45F9-97D4-16086CC0E1CB}" type="presOf" srcId="{03A1962A-ACBD-4582-B3D3-1D1C153513FC}" destId="{A2215508-EA79-49BF-905B-5B85AD66DC0B}" srcOrd="1" destOrd="0" presId="urn:microsoft.com/office/officeart/2005/8/layout/cycle2"/>
    <dgm:cxn modelId="{1F3D489C-0ECF-44F6-ACA2-DBD1CAD9FA48}" type="presOf" srcId="{C0C5A070-1234-409E-B529-B225766438DB}" destId="{180A5AE8-D1A9-4753-8E48-7EAF42D0B26E}" srcOrd="1" destOrd="0" presId="urn:microsoft.com/office/officeart/2005/8/layout/cycle2"/>
    <dgm:cxn modelId="{8B3B31C0-241C-4D63-995F-62C9B02D8EA5}" type="presOf" srcId="{D3842F48-D960-4562-92D7-9816F0C6D522}" destId="{DEC56A78-EAFF-49DA-907D-52EEC9AAE6A9}" srcOrd="1" destOrd="0" presId="urn:microsoft.com/office/officeart/2005/8/layout/cycle2"/>
    <dgm:cxn modelId="{3E4F1C9A-6E44-44AF-9100-58CF5736111B}" type="presParOf" srcId="{FA2F1140-B18D-483A-8E67-DC90CEA9438E}" destId="{124E8657-BB1C-452B-91C4-27FB76BBD80B}" srcOrd="0" destOrd="0" presId="urn:microsoft.com/office/officeart/2005/8/layout/cycle2"/>
    <dgm:cxn modelId="{B9462DD0-6052-4B34-809F-96F5713A8057}" type="presParOf" srcId="{FA2F1140-B18D-483A-8E67-DC90CEA9438E}" destId="{FE7A2C23-0161-4109-B34C-FF2B3E7DBA3C}" srcOrd="1" destOrd="0" presId="urn:microsoft.com/office/officeart/2005/8/layout/cycle2"/>
    <dgm:cxn modelId="{CCA2738C-0344-442F-9001-7666BD6F2FA9}" type="presParOf" srcId="{FE7A2C23-0161-4109-B34C-FF2B3E7DBA3C}" destId="{4E929540-6D0B-479F-8AD4-422D28BF4EC6}" srcOrd="0" destOrd="0" presId="urn:microsoft.com/office/officeart/2005/8/layout/cycle2"/>
    <dgm:cxn modelId="{25EE5C04-6B36-4D28-AC47-CDEF326ACC45}" type="presParOf" srcId="{FA2F1140-B18D-483A-8E67-DC90CEA9438E}" destId="{C597C5C4-B845-4533-BFDD-DC84EABAE4E3}" srcOrd="2" destOrd="0" presId="urn:microsoft.com/office/officeart/2005/8/layout/cycle2"/>
    <dgm:cxn modelId="{8D161179-F663-409D-BD9E-4A92BA7E41CA}" type="presParOf" srcId="{FA2F1140-B18D-483A-8E67-DC90CEA9438E}" destId="{07CEC58B-68B5-4FD3-B368-75CE1060FF36}" srcOrd="3" destOrd="0" presId="urn:microsoft.com/office/officeart/2005/8/layout/cycle2"/>
    <dgm:cxn modelId="{6B6954AE-8368-4D74-B84F-BD5A10DBEDBE}" type="presParOf" srcId="{07CEC58B-68B5-4FD3-B368-75CE1060FF36}" destId="{7E5C8BE4-A521-4ACB-94BD-6B7B65BA45D1}" srcOrd="0" destOrd="0" presId="urn:microsoft.com/office/officeart/2005/8/layout/cycle2"/>
    <dgm:cxn modelId="{CB16A503-8B8C-454F-975A-92D5D05F1134}" type="presParOf" srcId="{FA2F1140-B18D-483A-8E67-DC90CEA9438E}" destId="{E7A0B8D5-8D5A-4EA6-917C-6DFAA7DE747A}" srcOrd="4" destOrd="0" presId="urn:microsoft.com/office/officeart/2005/8/layout/cycle2"/>
    <dgm:cxn modelId="{98683B2E-12D3-4CEC-9B92-9B0E3044A6B8}" type="presParOf" srcId="{FA2F1140-B18D-483A-8E67-DC90CEA9438E}" destId="{A5A323D9-20B6-4F0A-A5BA-06292C7150AB}" srcOrd="5" destOrd="0" presId="urn:microsoft.com/office/officeart/2005/8/layout/cycle2"/>
    <dgm:cxn modelId="{18F310F6-50F8-4173-A2E3-AD992C48B908}" type="presParOf" srcId="{A5A323D9-20B6-4F0A-A5BA-06292C7150AB}" destId="{A2215508-EA79-49BF-905B-5B85AD66DC0B}" srcOrd="0" destOrd="0" presId="urn:microsoft.com/office/officeart/2005/8/layout/cycle2"/>
    <dgm:cxn modelId="{0ACE5BC0-B04C-4B98-91C3-69339C7DC47F}" type="presParOf" srcId="{FA2F1140-B18D-483A-8E67-DC90CEA9438E}" destId="{956AB22F-D515-4D6A-BBD6-319762715F76}" srcOrd="6" destOrd="0" presId="urn:microsoft.com/office/officeart/2005/8/layout/cycle2"/>
    <dgm:cxn modelId="{C82BAE06-EA32-480F-B410-D65C6D1D17A9}" type="presParOf" srcId="{FA2F1140-B18D-483A-8E67-DC90CEA9438E}" destId="{1861F3AE-3D9F-4AD7-8A51-6A7E501B72C2}" srcOrd="7" destOrd="0" presId="urn:microsoft.com/office/officeart/2005/8/layout/cycle2"/>
    <dgm:cxn modelId="{1A70A1FA-D68E-48D6-B36B-D311703B1D00}" type="presParOf" srcId="{1861F3AE-3D9F-4AD7-8A51-6A7E501B72C2}" destId="{180A5AE8-D1A9-4753-8E48-7EAF42D0B26E}" srcOrd="0" destOrd="0" presId="urn:microsoft.com/office/officeart/2005/8/layout/cycle2"/>
    <dgm:cxn modelId="{913EE4B5-6425-4F5E-88BE-F00F7ED8B0EE}" type="presParOf" srcId="{FA2F1140-B18D-483A-8E67-DC90CEA9438E}" destId="{152A2806-BF12-49CF-A343-9A50B0CE4155}" srcOrd="8" destOrd="0" presId="urn:microsoft.com/office/officeart/2005/8/layout/cycle2"/>
    <dgm:cxn modelId="{BC24269D-3BFC-4FE9-A328-9CFC601E00C0}" type="presParOf" srcId="{FA2F1140-B18D-483A-8E67-DC90CEA9438E}" destId="{A6C3B9E6-7ED2-4969-A91B-B023F6011C6E}" srcOrd="9" destOrd="0" presId="urn:microsoft.com/office/officeart/2005/8/layout/cycle2"/>
    <dgm:cxn modelId="{2F82E36F-EB0A-4774-98ED-45A57641DEAC}" type="presParOf" srcId="{A6C3B9E6-7ED2-4969-A91B-B023F6011C6E}" destId="{DEC56A78-EAFF-49DA-907D-52EEC9AAE6A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E8657-BB1C-452B-91C4-27FB76BBD80B}">
      <dsp:nvSpPr>
        <dsp:cNvPr id="0" name=""/>
        <dsp:cNvSpPr/>
      </dsp:nvSpPr>
      <dsp:spPr>
        <a:xfrm>
          <a:off x="3824538" y="1170"/>
          <a:ext cx="1833555" cy="1833555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>
              <a:solidFill>
                <a:schemeClr val="tx1"/>
              </a:solidFill>
            </a:rPr>
            <a:t>Text</a:t>
          </a:r>
        </a:p>
      </dsp:txBody>
      <dsp:txXfrm>
        <a:off x="4093056" y="269688"/>
        <a:ext cx="1296519" cy="1296519"/>
      </dsp:txXfrm>
    </dsp:sp>
    <dsp:sp modelId="{FE7A2C23-0161-4109-B34C-FF2B3E7DBA3C}">
      <dsp:nvSpPr>
        <dsp:cNvPr id="0" name=""/>
        <dsp:cNvSpPr/>
      </dsp:nvSpPr>
      <dsp:spPr>
        <a:xfrm rot="2160000">
          <a:off x="5599888" y="1409001"/>
          <a:ext cx="486349" cy="61882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613821" y="1489886"/>
        <a:ext cx="340444" cy="371295"/>
      </dsp:txXfrm>
    </dsp:sp>
    <dsp:sp modelId="{C597C5C4-B845-4533-BFDD-DC84EABAE4E3}">
      <dsp:nvSpPr>
        <dsp:cNvPr id="0" name=""/>
        <dsp:cNvSpPr/>
      </dsp:nvSpPr>
      <dsp:spPr>
        <a:xfrm>
          <a:off x="6050302" y="1618283"/>
          <a:ext cx="1833555" cy="1833555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>
              <a:solidFill>
                <a:schemeClr val="tx1"/>
              </a:solidFill>
            </a:rPr>
            <a:t>Text</a:t>
          </a:r>
        </a:p>
      </dsp:txBody>
      <dsp:txXfrm>
        <a:off x="6318820" y="1886801"/>
        <a:ext cx="1296519" cy="1296519"/>
      </dsp:txXfrm>
    </dsp:sp>
    <dsp:sp modelId="{07CEC58B-68B5-4FD3-B368-75CE1060FF36}">
      <dsp:nvSpPr>
        <dsp:cNvPr id="0" name=""/>
        <dsp:cNvSpPr/>
      </dsp:nvSpPr>
      <dsp:spPr>
        <a:xfrm rot="6480000">
          <a:off x="6303076" y="3520829"/>
          <a:ext cx="486349" cy="61882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6398572" y="3575212"/>
        <a:ext cx="340444" cy="371295"/>
      </dsp:txXfrm>
    </dsp:sp>
    <dsp:sp modelId="{E7A0B8D5-8D5A-4EA6-917C-6DFAA7DE747A}">
      <dsp:nvSpPr>
        <dsp:cNvPr id="0" name=""/>
        <dsp:cNvSpPr/>
      </dsp:nvSpPr>
      <dsp:spPr>
        <a:xfrm>
          <a:off x="5200136" y="4234826"/>
          <a:ext cx="1833555" cy="1833555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>
              <a:solidFill>
                <a:schemeClr val="tx1"/>
              </a:solidFill>
            </a:rPr>
            <a:t>Text</a:t>
          </a:r>
        </a:p>
      </dsp:txBody>
      <dsp:txXfrm>
        <a:off x="5468654" y="4503344"/>
        <a:ext cx="1296519" cy="1296519"/>
      </dsp:txXfrm>
    </dsp:sp>
    <dsp:sp modelId="{A5A323D9-20B6-4F0A-A5BA-06292C7150AB}">
      <dsp:nvSpPr>
        <dsp:cNvPr id="0" name=""/>
        <dsp:cNvSpPr/>
      </dsp:nvSpPr>
      <dsp:spPr>
        <a:xfrm rot="10800000">
          <a:off x="4511906" y="4842191"/>
          <a:ext cx="486349" cy="61882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4657811" y="4965956"/>
        <a:ext cx="340444" cy="371295"/>
      </dsp:txXfrm>
    </dsp:sp>
    <dsp:sp modelId="{956AB22F-D515-4D6A-BBD6-319762715F76}">
      <dsp:nvSpPr>
        <dsp:cNvPr id="0" name=""/>
        <dsp:cNvSpPr/>
      </dsp:nvSpPr>
      <dsp:spPr>
        <a:xfrm>
          <a:off x="2448940" y="4234826"/>
          <a:ext cx="1833555" cy="1833555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>
              <a:solidFill>
                <a:schemeClr val="tx1"/>
              </a:solidFill>
            </a:rPr>
            <a:t>Text</a:t>
          </a:r>
        </a:p>
      </dsp:txBody>
      <dsp:txXfrm>
        <a:off x="2717458" y="4503344"/>
        <a:ext cx="1296519" cy="1296519"/>
      </dsp:txXfrm>
    </dsp:sp>
    <dsp:sp modelId="{1861F3AE-3D9F-4AD7-8A51-6A7E501B72C2}">
      <dsp:nvSpPr>
        <dsp:cNvPr id="0" name=""/>
        <dsp:cNvSpPr/>
      </dsp:nvSpPr>
      <dsp:spPr>
        <a:xfrm rot="15120000">
          <a:off x="2701714" y="3547011"/>
          <a:ext cx="486349" cy="61882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2797210" y="3740158"/>
        <a:ext cx="340444" cy="371295"/>
      </dsp:txXfrm>
    </dsp:sp>
    <dsp:sp modelId="{152A2806-BF12-49CF-A343-9A50B0CE4155}">
      <dsp:nvSpPr>
        <dsp:cNvPr id="0" name=""/>
        <dsp:cNvSpPr/>
      </dsp:nvSpPr>
      <dsp:spPr>
        <a:xfrm>
          <a:off x="1598774" y="1618283"/>
          <a:ext cx="1833555" cy="1833555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>
              <a:solidFill>
                <a:schemeClr val="tx1"/>
              </a:solidFill>
            </a:rPr>
            <a:t>Text</a:t>
          </a:r>
        </a:p>
      </dsp:txBody>
      <dsp:txXfrm>
        <a:off x="1867292" y="1886801"/>
        <a:ext cx="1296519" cy="1296519"/>
      </dsp:txXfrm>
    </dsp:sp>
    <dsp:sp modelId="{A6C3B9E6-7ED2-4969-A91B-B023F6011C6E}">
      <dsp:nvSpPr>
        <dsp:cNvPr id="0" name=""/>
        <dsp:cNvSpPr/>
      </dsp:nvSpPr>
      <dsp:spPr>
        <a:xfrm rot="19440000">
          <a:off x="3374123" y="1425183"/>
          <a:ext cx="486349" cy="61882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3388056" y="1591828"/>
        <a:ext cx="340444" cy="371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8ABAC-C69D-4306-A863-3465C6E906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36863" y="857250"/>
            <a:ext cx="3470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82681-E75D-4868-8B2D-0D97673E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4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1pPr>
    <a:lvl2pPr marL="1316578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2pPr>
    <a:lvl3pPr marL="2633156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3pPr>
    <a:lvl4pPr marL="3949734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4pPr>
    <a:lvl5pPr marL="5266312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5pPr>
    <a:lvl6pPr marL="6582890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6pPr>
    <a:lvl7pPr marL="7899468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7pPr>
    <a:lvl8pPr marL="9216046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8pPr>
    <a:lvl9pPr marL="10532624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6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5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7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1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0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9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7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2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273B866-A9A8-F7D5-516E-5349FA28D5A9}"/>
              </a:ext>
            </a:extLst>
          </p:cNvPr>
          <p:cNvSpPr/>
          <p:nvPr/>
        </p:nvSpPr>
        <p:spPr>
          <a:xfrm>
            <a:off x="-20649" y="0"/>
            <a:ext cx="32918400" cy="3752645"/>
          </a:xfrm>
          <a:prstGeom prst="rect">
            <a:avLst/>
          </a:prstGeom>
          <a:solidFill>
            <a:srgbClr val="888B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5334" dirty="0">
                <a:solidFill>
                  <a:schemeClr val="bg1"/>
                </a:solidFill>
                <a:latin typeface="Montserrat ExtraBold" panose="00000900000000000000" pitchFamily="2" charset="0"/>
              </a:rPr>
              <a:t>		</a:t>
            </a:r>
          </a:p>
          <a:p>
            <a:pPr marL="685800" indent="-685800"/>
            <a:r>
              <a:rPr lang="en-US" sz="5334" dirty="0">
                <a:solidFill>
                  <a:schemeClr val="bg1"/>
                </a:solidFill>
                <a:latin typeface="Montserrat ExtraBold" panose="00000900000000000000" pitchFamily="2" charset="0"/>
              </a:rPr>
              <a:t>	</a:t>
            </a:r>
            <a:r>
              <a:rPr lang="en-US" sz="7200" dirty="0">
                <a:solidFill>
                  <a:schemeClr val="bg1"/>
                </a:solidFill>
                <a:latin typeface="Montserrat ExtraBold" panose="00000900000000000000" pitchFamily="2" charset="0"/>
              </a:rPr>
              <a:t>TITLE OF YOUR POSTER </a:t>
            </a:r>
          </a:p>
          <a:p>
            <a:pPr marL="685800" indent="-685800"/>
            <a:r>
              <a:rPr lang="en-US" sz="7200" dirty="0">
                <a:solidFill>
                  <a:schemeClr val="bg1"/>
                </a:solidFill>
                <a:latin typeface="Montserrat ExtraBold" panose="00000900000000000000" pitchFamily="2" charset="0"/>
              </a:rPr>
              <a:t>	</a:t>
            </a:r>
            <a:r>
              <a:rPr lang="en-US" sz="3600" dirty="0">
                <a:solidFill>
                  <a:schemeClr val="tx1"/>
                </a:solidFill>
                <a:latin typeface="Montserrat ExtraBold" panose="00000900000000000000" pitchFamily="2" charset="0"/>
              </a:rPr>
              <a:t>Student Name · Drury University · Instructor Dr. Example</a:t>
            </a:r>
          </a:p>
          <a:p>
            <a:pPr marL="685800" indent="-685800"/>
            <a:r>
              <a:rPr lang="en-US" sz="3600" dirty="0">
                <a:solidFill>
                  <a:schemeClr val="tx1"/>
                </a:solidFill>
                <a:latin typeface="Montserrat ExtraBold" panose="00000900000000000000" pitchFamily="2" charset="0"/>
              </a:rPr>
              <a:t>	Major, minor, certificate-optional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9A5980-C42D-474F-B5E4-55A483203A0D}"/>
              </a:ext>
            </a:extLst>
          </p:cNvPr>
          <p:cNvSpPr txBox="1"/>
          <p:nvPr/>
        </p:nvSpPr>
        <p:spPr bwMode="gray">
          <a:xfrm>
            <a:off x="1253613" y="4725575"/>
            <a:ext cx="30411174" cy="19931136"/>
          </a:xfrm>
          <a:prstGeom prst="rect">
            <a:avLst/>
          </a:prstGeom>
          <a:noFill/>
        </p:spPr>
        <p:txBody>
          <a:bodyPr wrap="square" lIns="0" tIns="0" rIns="0" numCol="3" spcCol="365760" rtlCol="0">
            <a:spAutoFit/>
          </a:bodyPr>
          <a:lstStyle/>
          <a:p>
            <a:r>
              <a:rPr lang="en-US" sz="3200" dirty="0">
                <a:latin typeface="Montserrat SemiBold" panose="00000700000000000000" pitchFamily="2" charset="0"/>
              </a:rPr>
              <a:t> </a:t>
            </a:r>
          </a:p>
          <a:p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Introduction</a:t>
            </a:r>
          </a:p>
          <a:p>
            <a:pPr algn="just"/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This is where to introduce and describe what you did. Provide background and context for your research and briefly introduce your audience to the topic of study. </a:t>
            </a:r>
          </a:p>
          <a:p>
            <a:r>
              <a:rPr lang="en-US" sz="3200" dirty="0">
                <a:latin typeface="Montserrat" panose="00000500000000000000" pitchFamily="2" charset="0"/>
              </a:rPr>
              <a:t>You can discuss other published or scholarly work on the topic if it makes a case for your research and it explains how your research contributes to existing knowledge. Provide a clear statement of the problem you are trying</a:t>
            </a:r>
          </a:p>
          <a:p>
            <a:r>
              <a:rPr lang="en-US" sz="3200" dirty="0">
                <a:latin typeface="Montserrat" panose="00000500000000000000" pitchFamily="2" charset="0"/>
              </a:rPr>
              <a:t>to solve or the issue you investigated. ​</a:t>
            </a:r>
          </a:p>
          <a:p>
            <a:pPr algn="just">
              <a:lnSpc>
                <a:spcPct val="200000"/>
              </a:lnSpc>
            </a:pPr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Process</a:t>
            </a:r>
          </a:p>
          <a:p>
            <a:r>
              <a:rPr lang="en-US" sz="3200" dirty="0">
                <a:latin typeface="Montserrat" panose="00000500000000000000" pitchFamily="2" charset="0"/>
              </a:rPr>
              <a:t>Discuss the methods and materials you used to </a:t>
            </a:r>
          </a:p>
          <a:p>
            <a:r>
              <a:rPr lang="en-US" sz="3200" dirty="0">
                <a:latin typeface="Montserrat" panose="00000500000000000000" pitchFamily="2" charset="0"/>
              </a:rPr>
              <a:t>investigate your research question. Include </a:t>
            </a:r>
          </a:p>
          <a:p>
            <a:r>
              <a:rPr lang="en-US" sz="3200" dirty="0">
                <a:latin typeface="Montserrat" panose="00000500000000000000" pitchFamily="2" charset="0"/>
              </a:rPr>
              <a:t>(if applicable):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Your hypothesis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Samples/measures used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Research tools and/or equipment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Manipulations, correlations, comparisons 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of interest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Strengths and limitations of methodology. 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Goals, Lessons from research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Lessons from research </a:t>
            </a:r>
          </a:p>
          <a:p>
            <a:pPr algn="just"/>
            <a:endParaRPr lang="en-US" sz="3200" dirty="0">
              <a:latin typeface="Montserrat" panose="00000500000000000000" pitchFamily="2" charset="0"/>
            </a:endParaRPr>
          </a:p>
          <a:p>
            <a:pPr algn="just"/>
            <a:endParaRPr lang="en-US" sz="20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just"/>
            <a:endParaRPr lang="en-US" sz="20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just"/>
            <a:endParaRPr lang="en-US" sz="20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just"/>
            <a:endParaRPr lang="en-US" sz="2000" dirty="0">
              <a:latin typeface="Montserrat" panose="00000500000000000000" pitchFamily="2" charset="0"/>
            </a:endParaRPr>
          </a:p>
          <a:p>
            <a:pPr algn="just"/>
            <a:endParaRPr lang="en-US" sz="2800" dirty="0">
              <a:latin typeface="Montserrat SemiBold" panose="00000700000000000000" pitchFamily="2" charset="0"/>
            </a:endParaRPr>
          </a:p>
          <a:p>
            <a:pPr algn="just"/>
            <a:endParaRPr lang="en-US" sz="2800" dirty="0">
              <a:latin typeface="Montserrat SemiBold" panose="00000700000000000000" pitchFamily="2" charset="0"/>
            </a:endParaRPr>
          </a:p>
          <a:p>
            <a:pPr algn="just"/>
            <a:endParaRPr lang="en-US" sz="28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Results</a:t>
            </a:r>
          </a:p>
          <a:p>
            <a:pPr algn="just"/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Expand on your findings by discussing what methods were used to analyze your data. It can get technical so be sure to keep it simple, direct &amp; to the point. Use bullets for emphasis and to help keep it short. Include key graphs, tables, illustrations, and other images that support the study and show a visual analysis of the data. Make sure they are large enough to be seen from a distance but not clutter the poster. Answer the question or hypothesis stated in the introduction.​</a:t>
            </a:r>
          </a:p>
          <a:p>
            <a:pPr algn="just">
              <a:lnSpc>
                <a:spcPct val="200000"/>
              </a:lnSpc>
            </a:pPr>
            <a:endParaRPr lang="en-US" sz="2000" dirty="0">
              <a:latin typeface="Montserrat" panose="00000500000000000000" pitchFamily="2" charset="0"/>
            </a:endParaRPr>
          </a:p>
          <a:p>
            <a:pPr algn="just"/>
            <a:endParaRPr lang="en-US" sz="2000" dirty="0">
              <a:latin typeface="Montserrat" panose="00000500000000000000" pitchFamily="2" charset="0"/>
            </a:endParaRPr>
          </a:p>
          <a:p>
            <a:pPr algn="just"/>
            <a:endParaRPr lang="en-US" sz="2000" dirty="0">
              <a:latin typeface="Montserrat" panose="00000500000000000000" pitchFamily="2" charset="0"/>
            </a:endParaRPr>
          </a:p>
          <a:p>
            <a:endParaRPr lang="en-US" sz="2000" dirty="0">
              <a:latin typeface="Montserrat" panose="00000500000000000000" pitchFamily="2" charset="0"/>
            </a:endParaRPr>
          </a:p>
          <a:p>
            <a:endParaRPr lang="en-US" sz="2000" dirty="0">
              <a:latin typeface="Montserrat" panose="00000500000000000000" pitchFamily="2" charset="0"/>
            </a:endParaRPr>
          </a:p>
          <a:p>
            <a:endParaRPr lang="en-US" sz="2000" dirty="0">
              <a:latin typeface="Montserrat" panose="00000500000000000000" pitchFamily="2" charset="0"/>
            </a:endParaRPr>
          </a:p>
          <a:p>
            <a:endParaRPr lang="en-US" sz="2000" dirty="0">
              <a:latin typeface="Montserrat" panose="00000500000000000000" pitchFamily="2" charset="0"/>
            </a:endParaRPr>
          </a:p>
          <a:p>
            <a:endParaRPr lang="en-US" sz="2000" dirty="0">
              <a:latin typeface="Montserrat" panose="00000500000000000000" pitchFamily="2" charset="0"/>
            </a:endParaRPr>
          </a:p>
          <a:p>
            <a:pPr>
              <a:lnSpc>
                <a:spcPct val="200000"/>
              </a:lnSpc>
            </a:pPr>
            <a:endParaRPr lang="en-US" sz="2000" dirty="0">
              <a:solidFill>
                <a:srgbClr val="BA0C2F"/>
              </a:solidFill>
              <a:latin typeface="Montserrat" panose="00000500000000000000" pitchFamily="2" charset="0"/>
            </a:endParaRPr>
          </a:p>
          <a:p>
            <a:pPr algn="ctr">
              <a:lnSpc>
                <a:spcPct val="200000"/>
              </a:lnSpc>
            </a:pPr>
            <a:endParaRPr lang="en-US" sz="2000" dirty="0">
              <a:solidFill>
                <a:srgbClr val="BA0C2F"/>
              </a:solidFill>
              <a:latin typeface="Montserrat" panose="000005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pPr algn="ctr" defTabSz="304815">
              <a:lnSpc>
                <a:spcPct val="200000"/>
              </a:lnSpc>
              <a:defRPr/>
            </a:pPr>
            <a:r>
              <a:rPr lang="en-US" sz="1800" dirty="0">
                <a:solidFill>
                  <a:srgbClr val="BA0C2F"/>
                </a:solidFill>
                <a:latin typeface="Montserrat" panose="00000500000000000000" pitchFamily="2" charset="0"/>
              </a:rPr>
              <a:t>	</a:t>
            </a:r>
            <a:r>
              <a:rPr lang="en-US" sz="1800" b="1" dirty="0">
                <a:solidFill>
                  <a:srgbClr val="BA0C2F"/>
                </a:solidFill>
                <a:latin typeface="Montserrat" panose="00000500000000000000" pitchFamily="2" charset="0"/>
              </a:rPr>
              <a:t>​</a:t>
            </a:r>
            <a:endParaRPr lang="en-US" sz="2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Conclusion </a:t>
            </a: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Summarize your work and recap the viewers with 2-3 key points. This section can also discuss future plans of research you might pursue. ​</a:t>
            </a:r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Acknowledgements </a:t>
            </a:r>
          </a:p>
          <a:p>
            <a:endParaRPr lang="en-US" sz="2800" dirty="0">
              <a:latin typeface="Montserrat" panose="000005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This is a nice way to say thank you to those who provided any guidance, support, or funding for your research. This is optional. </a:t>
            </a:r>
          </a:p>
          <a:p>
            <a:endParaRPr lang="en-US" sz="2400" dirty="0">
              <a:latin typeface="Montserrat" panose="000005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393BDA-67C0-B729-40D0-E5399EE2E664}"/>
              </a:ext>
            </a:extLst>
          </p:cNvPr>
          <p:cNvSpPr/>
          <p:nvPr/>
        </p:nvSpPr>
        <p:spPr>
          <a:xfrm>
            <a:off x="0" y="19658680"/>
            <a:ext cx="32959698" cy="5565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7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09B0C0-4C10-62F8-A422-7617D810880F}"/>
              </a:ext>
            </a:extLst>
          </p:cNvPr>
          <p:cNvSpPr/>
          <p:nvPr/>
        </p:nvSpPr>
        <p:spPr>
          <a:xfrm>
            <a:off x="0" y="3925100"/>
            <a:ext cx="32939049" cy="6463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7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60C199-1907-3EA2-0432-10F1A641A195}"/>
              </a:ext>
            </a:extLst>
          </p:cNvPr>
          <p:cNvSpPr/>
          <p:nvPr/>
        </p:nvSpPr>
        <p:spPr>
          <a:xfrm>
            <a:off x="-20649" y="20369411"/>
            <a:ext cx="32918400" cy="1576189"/>
          </a:xfrm>
          <a:prstGeom prst="rect">
            <a:avLst/>
          </a:prstGeom>
          <a:solidFill>
            <a:srgbClr val="888B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7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A7457FB5-2C95-C23B-7F56-7706FB08E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8637" y="1081359"/>
            <a:ext cx="9855364" cy="13668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647D362-F96A-8FB4-AFE0-E6E4B0733B8E}"/>
              </a:ext>
            </a:extLst>
          </p:cNvPr>
          <p:cNvSpPr txBox="1"/>
          <p:nvPr/>
        </p:nvSpPr>
        <p:spPr>
          <a:xfrm>
            <a:off x="11149951" y="18516728"/>
            <a:ext cx="9851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04815">
              <a:defRPr/>
            </a:pPr>
            <a:r>
              <a:rPr lang="en-US" sz="1800" dirty="0">
                <a:latin typeface="Montserrat" panose="00000500000000000000" pitchFamily="2" charset="0"/>
              </a:rPr>
              <a:t>*Be sure to include captions on all graphics and explain how it relates to your research and why it is important.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6640CD-5565-65F6-6EAF-08148270B86F}"/>
              </a:ext>
            </a:extLst>
          </p:cNvPr>
          <p:cNvSpPr txBox="1"/>
          <p:nvPr/>
        </p:nvSpPr>
        <p:spPr>
          <a:xfrm>
            <a:off x="22148637" y="11304616"/>
            <a:ext cx="9813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04815">
              <a:defRPr/>
            </a:pPr>
            <a:r>
              <a:rPr lang="en-US" sz="1800" dirty="0">
                <a:latin typeface="Montserrat" panose="00000500000000000000" pitchFamily="2" charset="0"/>
              </a:rPr>
              <a:t>*Be sure to include captions on all graphics and explain how it relates to your research and why it is important.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CE881B-2BD7-43DC-BD30-4B3467A123D9}"/>
              </a:ext>
            </a:extLst>
          </p:cNvPr>
          <p:cNvSpPr txBox="1"/>
          <p:nvPr/>
        </p:nvSpPr>
        <p:spPr>
          <a:xfrm>
            <a:off x="28549600" y="20738428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#fusionday24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AD133A-88B0-5B9F-4022-1B0A3725B8BF}"/>
              </a:ext>
            </a:extLst>
          </p:cNvPr>
          <p:cNvSpPr txBox="1"/>
          <p:nvPr/>
        </p:nvSpPr>
        <p:spPr>
          <a:xfrm>
            <a:off x="1253613" y="20477466"/>
            <a:ext cx="1016000" cy="954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67" dirty="0">
                <a:solidFill>
                  <a:schemeClr val="bg1"/>
                </a:solidFill>
                <a:latin typeface="Montserrat" panose="00000500000000000000" pitchFamily="2" charset="0"/>
              </a:rPr>
              <a:t>Sticker</a:t>
            </a:r>
          </a:p>
          <a:p>
            <a:pPr algn="ctr"/>
            <a:r>
              <a:rPr lang="en-US" sz="1867" dirty="0">
                <a:solidFill>
                  <a:schemeClr val="bg1"/>
                </a:solidFill>
                <a:latin typeface="Montserrat" panose="00000500000000000000" pitchFamily="2" charset="0"/>
              </a:rPr>
              <a:t>Here</a:t>
            </a:r>
          </a:p>
          <a:p>
            <a:pPr algn="ctr"/>
            <a:endParaRPr lang="en-US" sz="1867" dirty="0">
              <a:solidFill>
                <a:schemeClr val="bg1"/>
              </a:solidFill>
            </a:endParaRPr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5A5608D4-91F8-BFBD-340E-712557B65D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6756941"/>
              </p:ext>
            </p:extLst>
          </p:nvPr>
        </p:nvGraphicFramePr>
        <p:xfrm>
          <a:off x="11149951" y="11950947"/>
          <a:ext cx="9482633" cy="6069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E544625-299D-4C33-84A7-A64F63205D85}"/>
              </a:ext>
            </a:extLst>
          </p:cNvPr>
          <p:cNvSpPr txBox="1"/>
          <p:nvPr/>
        </p:nvSpPr>
        <p:spPr>
          <a:xfrm>
            <a:off x="22595647" y="7107026"/>
            <a:ext cx="8919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Montserrat" panose="00000500000000000000" pitchFamily="2" charset="0"/>
              </a:rPr>
              <a:t>Insert Photo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4B754F-7F7F-4D76-9AE9-8C2304823F13}"/>
              </a:ext>
            </a:extLst>
          </p:cNvPr>
          <p:cNvSpPr/>
          <p:nvPr/>
        </p:nvSpPr>
        <p:spPr>
          <a:xfrm>
            <a:off x="22488525" y="5067053"/>
            <a:ext cx="9176262" cy="5418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6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02B33730CB90448AC9F445BAF831E3" ma:contentTypeVersion="13" ma:contentTypeDescription="Create a new document." ma:contentTypeScope="" ma:versionID="7a67b8c0ccbe4a47539fbcf41bf00090">
  <xsd:schema xmlns:xsd="http://www.w3.org/2001/XMLSchema" xmlns:xs="http://www.w3.org/2001/XMLSchema" xmlns:p="http://schemas.microsoft.com/office/2006/metadata/properties" xmlns:ns3="5b839db1-8273-478f-91c9-ad5cbeb7bb56" xmlns:ns4="eca1a938-0429-402f-bb41-7466dc338109" targetNamespace="http://schemas.microsoft.com/office/2006/metadata/properties" ma:root="true" ma:fieldsID="9fc6e4485b109d620e1ae50742f2f370" ns3:_="" ns4:_="">
    <xsd:import namespace="5b839db1-8273-478f-91c9-ad5cbeb7bb56"/>
    <xsd:import namespace="eca1a938-0429-402f-bb41-7466dc3381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39db1-8273-478f-91c9-ad5cbeb7b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1a938-0429-402f-bb41-7466dc3381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064F61-2D9F-4BE4-9317-8EDD524CF2BB}">
  <ds:schemaRefs>
    <ds:schemaRef ds:uri="5b839db1-8273-478f-91c9-ad5cbeb7bb56"/>
    <ds:schemaRef ds:uri="eca1a938-0429-402f-bb41-7466dc3381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CF74ADA-3850-4ECF-A615-A7CBBF0826C7}">
  <ds:schemaRefs>
    <ds:schemaRef ds:uri="5b839db1-8273-478f-91c9-ad5cbeb7bb56"/>
    <ds:schemaRef ds:uri="eca1a938-0429-402f-bb41-7466dc33810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080C8AF-D46A-4711-B8C0-34D176FB17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325</TotalTime>
  <Words>369</Words>
  <Application>Microsoft Office PowerPoint</Application>
  <PresentationFormat>Custom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ExtraBold</vt:lpstr>
      <vt:lpstr>Montserrat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Casaundra Beard</dc:creator>
  <cp:lastModifiedBy>Casaundra Beard</cp:lastModifiedBy>
  <cp:revision>16</cp:revision>
  <dcterms:created xsi:type="dcterms:W3CDTF">2022-03-03T16:47:06Z</dcterms:created>
  <dcterms:modified xsi:type="dcterms:W3CDTF">2024-02-07T15:04:52Z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0x0101006002B33730CB90448AC9F445BAF831E3</vt:lpwstr>
  </property>
</Properties>
</file>