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56" r:id="rId5"/>
  </p:sldIdLst>
  <p:sldSz cx="32918400" cy="219456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AD48CAFC-8A82-4A43-AEA5-A9F081CDDBBF}">
          <p14:sldIdLst>
            <p14:sldId id="2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6928" userDrawn="1">
          <p15:clr>
            <a:srgbClr val="A4A3A4"/>
          </p15:clr>
        </p15:guide>
        <p15:guide id="2" pos="103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4" d="100"/>
          <a:sy n="34" d="100"/>
        </p:scale>
        <p:origin x="1338" y="24"/>
      </p:cViewPr>
      <p:guideLst>
        <p:guide orient="horz" pos="6928"/>
        <p:guide pos="10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4">
  <dgm:title val=""/>
  <dgm:desc val=""/>
  <dgm:catLst>
    <dgm:cat type="accent3" pri="11400"/>
  </dgm:catLst>
  <dgm:styleLbl name="node0">
    <dgm:fillClrLst meth="cycle">
      <a:schemeClr val="accent3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3">
        <a:shade val="50000"/>
      </a:schemeClr>
      <a:schemeClr val="accent3">
        <a:tint val="55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3">
        <a:shade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3">
        <a:shade val="80000"/>
        <a:alpha val="50000"/>
      </a:schemeClr>
      <a:schemeClr val="accent3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3">
        <a:shade val="90000"/>
      </a:schemeClr>
      <a:schemeClr val="accent3">
        <a:tint val="50000"/>
      </a:schemeClr>
    </dgm:fillClrLst>
    <dgm:linClrLst meth="cycle">
      <a:schemeClr val="accent3">
        <a:shade val="90000"/>
      </a:schemeClr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3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3">
        <a:shade val="8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>
        <a:tint val="7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>
        <a:tint val="5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3">
        <a:shade val="50000"/>
      </a:schemeClr>
      <a:schemeClr val="accent3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55000"/>
      </a:schemeClr>
    </dgm:fillClrLst>
    <dgm:linClrLst meth="repeat">
      <a:schemeClr val="accent3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55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7DA0AC8-BE59-4920-B47B-1C25042EDA51}" type="doc">
      <dgm:prSet loTypeId="urn:microsoft.com/office/officeart/2009/3/layout/PhasedProcess" loCatId="process" qsTypeId="urn:microsoft.com/office/officeart/2005/8/quickstyle/simple1" qsCatId="simple" csTypeId="urn:microsoft.com/office/officeart/2005/8/colors/accent3_4" csCatId="accent3" phldr="0"/>
      <dgm:spPr/>
      <dgm:t>
        <a:bodyPr/>
        <a:lstStyle/>
        <a:p>
          <a:endParaRPr lang="en-US"/>
        </a:p>
      </dgm:t>
    </dgm:pt>
    <dgm:pt modelId="{AA76A99B-854F-4CC0-B877-91182906C0C2}">
      <dgm:prSet phldrT="[Text]" phldr="1"/>
      <dgm:spPr/>
      <dgm:t>
        <a:bodyPr/>
        <a:lstStyle/>
        <a:p>
          <a:endParaRPr lang="en-US" dirty="0"/>
        </a:p>
      </dgm:t>
    </dgm:pt>
    <dgm:pt modelId="{57AA7EDA-5E54-49C4-99A9-22C0FA41E0F4}" type="parTrans" cxnId="{002625D6-5BB3-4798-9005-AB8383C26333}">
      <dgm:prSet/>
      <dgm:spPr/>
      <dgm:t>
        <a:bodyPr/>
        <a:lstStyle/>
        <a:p>
          <a:endParaRPr lang="en-US"/>
        </a:p>
      </dgm:t>
    </dgm:pt>
    <dgm:pt modelId="{88AE6AB0-27CD-4096-8639-A288A8412DEF}" type="sibTrans" cxnId="{002625D6-5BB3-4798-9005-AB8383C26333}">
      <dgm:prSet/>
      <dgm:spPr/>
      <dgm:t>
        <a:bodyPr/>
        <a:lstStyle/>
        <a:p>
          <a:endParaRPr lang="en-US"/>
        </a:p>
      </dgm:t>
    </dgm:pt>
    <dgm:pt modelId="{992E914A-ADD9-4E0B-A0A6-6B4B8E2AD1DA}">
      <dgm:prSet phldrT="[Text]" phldr="1"/>
      <dgm:spPr/>
      <dgm:t>
        <a:bodyPr/>
        <a:lstStyle/>
        <a:p>
          <a:endParaRPr lang="en-US" dirty="0"/>
        </a:p>
      </dgm:t>
    </dgm:pt>
    <dgm:pt modelId="{C886C30D-9C7B-43DC-BA49-CBFE1B7E2924}" type="parTrans" cxnId="{C8B2BDC3-1E3F-4343-B815-51FD6DE61FD7}">
      <dgm:prSet/>
      <dgm:spPr/>
      <dgm:t>
        <a:bodyPr/>
        <a:lstStyle/>
        <a:p>
          <a:endParaRPr lang="en-US"/>
        </a:p>
      </dgm:t>
    </dgm:pt>
    <dgm:pt modelId="{46846747-714B-49DC-A584-BD076FB54415}" type="sibTrans" cxnId="{C8B2BDC3-1E3F-4343-B815-51FD6DE61FD7}">
      <dgm:prSet/>
      <dgm:spPr/>
      <dgm:t>
        <a:bodyPr/>
        <a:lstStyle/>
        <a:p>
          <a:endParaRPr lang="en-US"/>
        </a:p>
      </dgm:t>
    </dgm:pt>
    <dgm:pt modelId="{7C953027-B41E-4C07-899D-30AC62222CFB}">
      <dgm:prSet phldrT="[Text]" phldr="1"/>
      <dgm:spPr/>
      <dgm:t>
        <a:bodyPr/>
        <a:lstStyle/>
        <a:p>
          <a:endParaRPr lang="en-US"/>
        </a:p>
      </dgm:t>
    </dgm:pt>
    <dgm:pt modelId="{D772162C-B5F1-46BE-AE60-9484956AE6D2}" type="parTrans" cxnId="{9E99A9AD-B585-4D11-A8A4-BAA4ED93AF58}">
      <dgm:prSet/>
      <dgm:spPr/>
      <dgm:t>
        <a:bodyPr/>
        <a:lstStyle/>
        <a:p>
          <a:endParaRPr lang="en-US"/>
        </a:p>
      </dgm:t>
    </dgm:pt>
    <dgm:pt modelId="{7CD88D80-6A5B-4738-98D9-E65F926A032F}" type="sibTrans" cxnId="{9E99A9AD-B585-4D11-A8A4-BAA4ED93AF58}">
      <dgm:prSet/>
      <dgm:spPr/>
      <dgm:t>
        <a:bodyPr/>
        <a:lstStyle/>
        <a:p>
          <a:endParaRPr lang="en-US"/>
        </a:p>
      </dgm:t>
    </dgm:pt>
    <dgm:pt modelId="{A9D2C349-12A4-4E7D-ADEE-494F7A8FDDAE}">
      <dgm:prSet phldrT="[Text]" phldr="1"/>
      <dgm:spPr/>
      <dgm:t>
        <a:bodyPr/>
        <a:lstStyle/>
        <a:p>
          <a:endParaRPr lang="en-US"/>
        </a:p>
      </dgm:t>
    </dgm:pt>
    <dgm:pt modelId="{AA0DF385-C31C-46E5-B27D-FD213924D32F}" type="parTrans" cxnId="{0F964630-F3C3-4EEE-A4A7-FBA8970A6FF2}">
      <dgm:prSet/>
      <dgm:spPr/>
      <dgm:t>
        <a:bodyPr/>
        <a:lstStyle/>
        <a:p>
          <a:endParaRPr lang="en-US"/>
        </a:p>
      </dgm:t>
    </dgm:pt>
    <dgm:pt modelId="{470A683E-810D-47F8-84F2-0830B1591438}" type="sibTrans" cxnId="{0F964630-F3C3-4EEE-A4A7-FBA8970A6FF2}">
      <dgm:prSet/>
      <dgm:spPr/>
      <dgm:t>
        <a:bodyPr/>
        <a:lstStyle/>
        <a:p>
          <a:endParaRPr lang="en-US"/>
        </a:p>
      </dgm:t>
    </dgm:pt>
    <dgm:pt modelId="{E40EDDD7-74A8-417D-92E0-6CAE79406AB2}">
      <dgm:prSet phldrT="[Text]" phldr="1"/>
      <dgm:spPr/>
      <dgm:t>
        <a:bodyPr/>
        <a:lstStyle/>
        <a:p>
          <a:endParaRPr lang="en-US"/>
        </a:p>
      </dgm:t>
    </dgm:pt>
    <dgm:pt modelId="{D2450677-825E-4C37-A9A4-C46A43684889}" type="parTrans" cxnId="{2CD0B194-FD5E-4E96-8AF7-D3536C9A5C7E}">
      <dgm:prSet/>
      <dgm:spPr/>
      <dgm:t>
        <a:bodyPr/>
        <a:lstStyle/>
        <a:p>
          <a:endParaRPr lang="en-US"/>
        </a:p>
      </dgm:t>
    </dgm:pt>
    <dgm:pt modelId="{C9A5E3CF-9324-4258-89FC-917C97D2C998}" type="sibTrans" cxnId="{2CD0B194-FD5E-4E96-8AF7-D3536C9A5C7E}">
      <dgm:prSet/>
      <dgm:spPr/>
      <dgm:t>
        <a:bodyPr/>
        <a:lstStyle/>
        <a:p>
          <a:endParaRPr lang="en-US"/>
        </a:p>
      </dgm:t>
    </dgm:pt>
    <dgm:pt modelId="{0E3BC7CD-CE75-4383-8DFB-DA5907A1E616}">
      <dgm:prSet phldrT="[Text]" phldr="1"/>
      <dgm:spPr/>
      <dgm:t>
        <a:bodyPr/>
        <a:lstStyle/>
        <a:p>
          <a:endParaRPr lang="en-US"/>
        </a:p>
      </dgm:t>
    </dgm:pt>
    <dgm:pt modelId="{DAAE6351-3C43-4F47-AFBC-27B1334EFB0A}" type="parTrans" cxnId="{AFF44E3C-20CF-4DCB-ADBD-CD422AC69E64}">
      <dgm:prSet/>
      <dgm:spPr/>
      <dgm:t>
        <a:bodyPr/>
        <a:lstStyle/>
        <a:p>
          <a:endParaRPr lang="en-US"/>
        </a:p>
      </dgm:t>
    </dgm:pt>
    <dgm:pt modelId="{57E29160-52A5-49FA-9BED-74AF5C9CA7F8}" type="sibTrans" cxnId="{AFF44E3C-20CF-4DCB-ADBD-CD422AC69E64}">
      <dgm:prSet/>
      <dgm:spPr/>
      <dgm:t>
        <a:bodyPr/>
        <a:lstStyle/>
        <a:p>
          <a:endParaRPr lang="en-US"/>
        </a:p>
      </dgm:t>
    </dgm:pt>
    <dgm:pt modelId="{18AABCCE-CD77-4B13-8FE4-F6ECED72699E}">
      <dgm:prSet phldrT="[Text]" phldr="1"/>
      <dgm:spPr/>
      <dgm:t>
        <a:bodyPr/>
        <a:lstStyle/>
        <a:p>
          <a:endParaRPr lang="en-US" dirty="0"/>
        </a:p>
      </dgm:t>
    </dgm:pt>
    <dgm:pt modelId="{8C3110DB-B661-422A-B8CC-4563EDFF76F3}" type="parTrans" cxnId="{05766F70-8AD5-4D72-92A3-6A096989938E}">
      <dgm:prSet/>
      <dgm:spPr/>
      <dgm:t>
        <a:bodyPr/>
        <a:lstStyle/>
        <a:p>
          <a:endParaRPr lang="en-US"/>
        </a:p>
      </dgm:t>
    </dgm:pt>
    <dgm:pt modelId="{928A653E-AE34-46DF-A081-A41D3E881C07}" type="sibTrans" cxnId="{05766F70-8AD5-4D72-92A3-6A096989938E}">
      <dgm:prSet/>
      <dgm:spPr/>
      <dgm:t>
        <a:bodyPr/>
        <a:lstStyle/>
        <a:p>
          <a:endParaRPr lang="en-US"/>
        </a:p>
      </dgm:t>
    </dgm:pt>
    <dgm:pt modelId="{2D9B6736-C222-4455-BBD1-2D55BBBF3893}">
      <dgm:prSet phldrT="[Text]" phldr="1"/>
      <dgm:spPr/>
      <dgm:t>
        <a:bodyPr/>
        <a:lstStyle/>
        <a:p>
          <a:endParaRPr lang="en-US"/>
        </a:p>
      </dgm:t>
    </dgm:pt>
    <dgm:pt modelId="{793DB6F9-FD0D-49B2-81E3-8AB9F4C94DE1}" type="parTrans" cxnId="{EF262DFE-4CB4-42E7-88E3-3D4B9369C469}">
      <dgm:prSet/>
      <dgm:spPr/>
      <dgm:t>
        <a:bodyPr/>
        <a:lstStyle/>
        <a:p>
          <a:endParaRPr lang="en-US"/>
        </a:p>
      </dgm:t>
    </dgm:pt>
    <dgm:pt modelId="{CA75FDAC-9C3D-4004-AB93-EB9D565E94AF}" type="sibTrans" cxnId="{EF262DFE-4CB4-42E7-88E3-3D4B9369C469}">
      <dgm:prSet/>
      <dgm:spPr/>
      <dgm:t>
        <a:bodyPr/>
        <a:lstStyle/>
        <a:p>
          <a:endParaRPr lang="en-US"/>
        </a:p>
      </dgm:t>
    </dgm:pt>
    <dgm:pt modelId="{363A9274-AC12-48AD-9F8D-0A69C95F7535}">
      <dgm:prSet phldrT="[Text]" phldr="1"/>
      <dgm:spPr/>
      <dgm:t>
        <a:bodyPr/>
        <a:lstStyle/>
        <a:p>
          <a:endParaRPr lang="en-US" dirty="0"/>
        </a:p>
      </dgm:t>
    </dgm:pt>
    <dgm:pt modelId="{7B096C84-BAAA-48EE-9858-0D3FE7C233E4}" type="parTrans" cxnId="{22AA9938-5E8C-4652-9B1C-575B3E9AC3F0}">
      <dgm:prSet/>
      <dgm:spPr/>
      <dgm:t>
        <a:bodyPr/>
        <a:lstStyle/>
        <a:p>
          <a:endParaRPr lang="en-US"/>
        </a:p>
      </dgm:t>
    </dgm:pt>
    <dgm:pt modelId="{05C9FBC2-671D-4A55-9AC8-0BECA37C5FF8}" type="sibTrans" cxnId="{22AA9938-5E8C-4652-9B1C-575B3E9AC3F0}">
      <dgm:prSet/>
      <dgm:spPr/>
      <dgm:t>
        <a:bodyPr/>
        <a:lstStyle/>
        <a:p>
          <a:endParaRPr lang="en-US"/>
        </a:p>
      </dgm:t>
    </dgm:pt>
    <dgm:pt modelId="{88F323FD-5C7D-4501-B58F-08A0D90C5877}" type="pres">
      <dgm:prSet presAssocID="{A7DA0AC8-BE59-4920-B47B-1C25042EDA51}" presName="Name0" presStyleCnt="0">
        <dgm:presLayoutVars>
          <dgm:chMax val="3"/>
          <dgm:chPref val="3"/>
          <dgm:bulletEnabled val="1"/>
          <dgm:dir/>
          <dgm:animLvl val="lvl"/>
        </dgm:presLayoutVars>
      </dgm:prSet>
      <dgm:spPr/>
    </dgm:pt>
    <dgm:pt modelId="{8799287D-5E2B-415B-B451-729E757B36C5}" type="pres">
      <dgm:prSet presAssocID="{A7DA0AC8-BE59-4920-B47B-1C25042EDA51}" presName="arc1" presStyleLbl="node1" presStyleIdx="0" presStyleCnt="4"/>
      <dgm:spPr/>
    </dgm:pt>
    <dgm:pt modelId="{A3BE6D62-1107-4B88-BD91-317B6DF3395B}" type="pres">
      <dgm:prSet presAssocID="{A7DA0AC8-BE59-4920-B47B-1C25042EDA51}" presName="arc3" presStyleLbl="node1" presStyleIdx="1" presStyleCnt="4"/>
      <dgm:spPr/>
    </dgm:pt>
    <dgm:pt modelId="{9B3FCD54-AE2D-4B20-97C7-4DE0DBCF1D57}" type="pres">
      <dgm:prSet presAssocID="{A7DA0AC8-BE59-4920-B47B-1C25042EDA51}" presName="parentText2" presStyleLbl="revTx" presStyleIdx="0" presStyleCnt="3">
        <dgm:presLayoutVars>
          <dgm:chMax val="4"/>
          <dgm:chPref val="3"/>
          <dgm:bulletEnabled val="1"/>
        </dgm:presLayoutVars>
      </dgm:prSet>
      <dgm:spPr/>
    </dgm:pt>
    <dgm:pt modelId="{DE46C8F6-DF64-4D97-8CDD-EBD296E26F75}" type="pres">
      <dgm:prSet presAssocID="{A7DA0AC8-BE59-4920-B47B-1C25042EDA51}" presName="arc2" presStyleLbl="node1" presStyleIdx="2" presStyleCnt="4"/>
      <dgm:spPr/>
    </dgm:pt>
    <dgm:pt modelId="{7E408600-7E15-42D8-A7E2-4D6700CB2395}" type="pres">
      <dgm:prSet presAssocID="{A7DA0AC8-BE59-4920-B47B-1C25042EDA51}" presName="arc4" presStyleLbl="node1" presStyleIdx="3" presStyleCnt="4"/>
      <dgm:spPr/>
    </dgm:pt>
    <dgm:pt modelId="{CFBA5F50-6739-434D-BB0B-4FEEC7961ACD}" type="pres">
      <dgm:prSet presAssocID="{A7DA0AC8-BE59-4920-B47B-1C25042EDA51}" presName="parentText3" presStyleLbl="revTx" presStyleIdx="1" presStyleCnt="3">
        <dgm:presLayoutVars>
          <dgm:chMax val="1"/>
          <dgm:chPref val="1"/>
          <dgm:bulletEnabled val="1"/>
        </dgm:presLayoutVars>
      </dgm:prSet>
      <dgm:spPr/>
    </dgm:pt>
    <dgm:pt modelId="{1A190977-52B5-470F-9FE7-FDF57D0861E1}" type="pres">
      <dgm:prSet presAssocID="{A7DA0AC8-BE59-4920-B47B-1C25042EDA51}" presName="middleComposite" presStyleCnt="0"/>
      <dgm:spPr/>
    </dgm:pt>
    <dgm:pt modelId="{10758717-E7B4-4A3E-B491-E0E035954768}" type="pres">
      <dgm:prSet presAssocID="{0E3BC7CD-CE75-4383-8DFB-DA5907A1E616}" presName="circ1" presStyleLbl="vennNode1" presStyleIdx="0" presStyleCnt="8"/>
      <dgm:spPr/>
    </dgm:pt>
    <dgm:pt modelId="{A497B584-9997-4455-A425-1542191FD882}" type="pres">
      <dgm:prSet presAssocID="{0E3BC7CD-CE75-4383-8DFB-DA5907A1E616}" presName="circ1Tx" presStyleLbl="revTx" presStyleIdx="1" presStyleCnt="3">
        <dgm:presLayoutVars>
          <dgm:chMax val="0"/>
          <dgm:chPref val="0"/>
        </dgm:presLayoutVars>
      </dgm:prSet>
      <dgm:spPr/>
    </dgm:pt>
    <dgm:pt modelId="{82CCC992-88AA-40D9-96C0-0EA2914747F3}" type="pres">
      <dgm:prSet presAssocID="{18AABCCE-CD77-4B13-8FE4-F6ECED72699E}" presName="circ2" presStyleLbl="vennNode1" presStyleIdx="1" presStyleCnt="8"/>
      <dgm:spPr/>
    </dgm:pt>
    <dgm:pt modelId="{1893CB09-A6A1-4C89-AE3B-129CF7D819A9}" type="pres">
      <dgm:prSet presAssocID="{18AABCCE-CD77-4B13-8FE4-F6ECED72699E}" presName="circ2Tx" presStyleLbl="revTx" presStyleIdx="1" presStyleCnt="3">
        <dgm:presLayoutVars>
          <dgm:chMax val="0"/>
          <dgm:chPref val="0"/>
        </dgm:presLayoutVars>
      </dgm:prSet>
      <dgm:spPr/>
    </dgm:pt>
    <dgm:pt modelId="{CBD73A02-CA2B-4A4C-94AA-C2D791EA289E}" type="pres">
      <dgm:prSet presAssocID="{A7DA0AC8-BE59-4920-B47B-1C25042EDA51}" presName="leftComposite" presStyleCnt="0"/>
      <dgm:spPr/>
    </dgm:pt>
    <dgm:pt modelId="{AA5363E5-D5FC-448E-8438-0F9354CFF26D}" type="pres">
      <dgm:prSet presAssocID="{992E914A-ADD9-4E0B-A0A6-6B4B8E2AD1DA}" presName="childText1_1" presStyleLbl="vennNode1" presStyleIdx="2" presStyleCnt="8">
        <dgm:presLayoutVars>
          <dgm:chMax val="0"/>
          <dgm:chPref val="0"/>
        </dgm:presLayoutVars>
      </dgm:prSet>
      <dgm:spPr/>
    </dgm:pt>
    <dgm:pt modelId="{B951FF43-A3D8-4301-9B76-C04127570426}" type="pres">
      <dgm:prSet presAssocID="{992E914A-ADD9-4E0B-A0A6-6B4B8E2AD1DA}" presName="ellipse1" presStyleLbl="vennNode1" presStyleIdx="3" presStyleCnt="8"/>
      <dgm:spPr/>
    </dgm:pt>
    <dgm:pt modelId="{C8D3D5CF-C862-4D11-9394-490DF1E44D52}" type="pres">
      <dgm:prSet presAssocID="{992E914A-ADD9-4E0B-A0A6-6B4B8E2AD1DA}" presName="ellipse2" presStyleLbl="vennNode1" presStyleIdx="4" presStyleCnt="8"/>
      <dgm:spPr/>
    </dgm:pt>
    <dgm:pt modelId="{6997E4D8-6DDF-4F7A-BF42-53EC3F36F25F}" type="pres">
      <dgm:prSet presAssocID="{7C953027-B41E-4C07-899D-30AC62222CFB}" presName="childText1_2" presStyleLbl="vennNode1" presStyleIdx="5" presStyleCnt="8">
        <dgm:presLayoutVars>
          <dgm:chMax val="0"/>
          <dgm:chPref val="0"/>
        </dgm:presLayoutVars>
      </dgm:prSet>
      <dgm:spPr/>
    </dgm:pt>
    <dgm:pt modelId="{E990C774-0CFF-45A6-A310-91BD16EAAB5B}" type="pres">
      <dgm:prSet presAssocID="{7C953027-B41E-4C07-899D-30AC62222CFB}" presName="ellipse3" presStyleLbl="vennNode1" presStyleIdx="6" presStyleCnt="8"/>
      <dgm:spPr/>
    </dgm:pt>
    <dgm:pt modelId="{98414DF5-F3BA-442C-B8F2-FD9EB2995C24}" type="pres">
      <dgm:prSet presAssocID="{A9D2C349-12A4-4E7D-ADEE-494F7A8FDDAE}" presName="childText1_3" presStyleLbl="vennNode1" presStyleIdx="7" presStyleCnt="8">
        <dgm:presLayoutVars>
          <dgm:chMax val="0"/>
          <dgm:chPref val="0"/>
        </dgm:presLayoutVars>
      </dgm:prSet>
      <dgm:spPr/>
    </dgm:pt>
    <dgm:pt modelId="{A14A0DF6-8094-41A7-AD25-DEE3C173592A}" type="pres">
      <dgm:prSet presAssocID="{A7DA0AC8-BE59-4920-B47B-1C25042EDA51}" presName="rightChild" presStyleLbl="node2" presStyleIdx="0" presStyleCnt="1">
        <dgm:presLayoutVars>
          <dgm:chMax val="0"/>
          <dgm:chPref val="0"/>
        </dgm:presLayoutVars>
      </dgm:prSet>
      <dgm:spPr/>
    </dgm:pt>
    <dgm:pt modelId="{4180EA71-DA16-46FE-8B82-F9B478F66890}" type="pres">
      <dgm:prSet presAssocID="{A7DA0AC8-BE59-4920-B47B-1C25042EDA51}" presName="parentText1" presStyleLbl="revTx" presStyleIdx="2" presStyleCnt="3">
        <dgm:presLayoutVars>
          <dgm:chMax val="4"/>
          <dgm:chPref val="3"/>
          <dgm:bulletEnabled val="1"/>
        </dgm:presLayoutVars>
      </dgm:prSet>
      <dgm:spPr/>
    </dgm:pt>
  </dgm:ptLst>
  <dgm:cxnLst>
    <dgm:cxn modelId="{CC89AF0A-45A9-4004-A2C5-B7EBDFE9CEF3}" type="presOf" srcId="{18AABCCE-CD77-4B13-8FE4-F6ECED72699E}" destId="{82CCC992-88AA-40D9-96C0-0EA2914747F3}" srcOrd="0" destOrd="0" presId="urn:microsoft.com/office/officeart/2009/3/layout/PhasedProcess"/>
    <dgm:cxn modelId="{8C29A713-AD5F-47EB-BE35-C2C23F3BA31C}" type="presOf" srcId="{2D9B6736-C222-4455-BBD1-2D55BBBF3893}" destId="{CFBA5F50-6739-434D-BB0B-4FEEC7961ACD}" srcOrd="0" destOrd="0" presId="urn:microsoft.com/office/officeart/2009/3/layout/PhasedProcess"/>
    <dgm:cxn modelId="{D8DFF418-00D2-48E1-A47C-36907EFC767F}" type="presOf" srcId="{0E3BC7CD-CE75-4383-8DFB-DA5907A1E616}" destId="{10758717-E7B4-4A3E-B491-E0E035954768}" srcOrd="0" destOrd="0" presId="urn:microsoft.com/office/officeart/2009/3/layout/PhasedProcess"/>
    <dgm:cxn modelId="{EE45CA23-9753-4DA0-BA98-EC21D439A2B1}" type="presOf" srcId="{992E914A-ADD9-4E0B-A0A6-6B4B8E2AD1DA}" destId="{AA5363E5-D5FC-448E-8438-0F9354CFF26D}" srcOrd="0" destOrd="0" presId="urn:microsoft.com/office/officeart/2009/3/layout/PhasedProcess"/>
    <dgm:cxn modelId="{34964028-CC22-4692-B220-64AB2FB820E7}" type="presOf" srcId="{7C953027-B41E-4C07-899D-30AC62222CFB}" destId="{6997E4D8-6DDF-4F7A-BF42-53EC3F36F25F}" srcOrd="0" destOrd="0" presId="urn:microsoft.com/office/officeart/2009/3/layout/PhasedProcess"/>
    <dgm:cxn modelId="{0F964630-F3C3-4EEE-A4A7-FBA8970A6FF2}" srcId="{AA76A99B-854F-4CC0-B877-91182906C0C2}" destId="{A9D2C349-12A4-4E7D-ADEE-494F7A8FDDAE}" srcOrd="2" destOrd="0" parTransId="{AA0DF385-C31C-46E5-B27D-FD213924D32F}" sibTransId="{470A683E-810D-47F8-84F2-0830B1591438}"/>
    <dgm:cxn modelId="{22AA9938-5E8C-4652-9B1C-575B3E9AC3F0}" srcId="{2D9B6736-C222-4455-BBD1-2D55BBBF3893}" destId="{363A9274-AC12-48AD-9F8D-0A69C95F7535}" srcOrd="0" destOrd="0" parTransId="{7B096C84-BAAA-48EE-9858-0D3FE7C233E4}" sibTransId="{05C9FBC2-671D-4A55-9AC8-0BECA37C5FF8}"/>
    <dgm:cxn modelId="{AFF44E3C-20CF-4DCB-ADBD-CD422AC69E64}" srcId="{E40EDDD7-74A8-417D-92E0-6CAE79406AB2}" destId="{0E3BC7CD-CE75-4383-8DFB-DA5907A1E616}" srcOrd="0" destOrd="0" parTransId="{DAAE6351-3C43-4F47-AFBC-27B1334EFB0A}" sibTransId="{57E29160-52A5-49FA-9BED-74AF5C9CA7F8}"/>
    <dgm:cxn modelId="{22ACFB40-C09B-4534-BF8F-2BCBA0483E1F}" type="presOf" srcId="{0E3BC7CD-CE75-4383-8DFB-DA5907A1E616}" destId="{A497B584-9997-4455-A425-1542191FD882}" srcOrd="1" destOrd="0" presId="urn:microsoft.com/office/officeart/2009/3/layout/PhasedProcess"/>
    <dgm:cxn modelId="{70282A44-C5A9-4DD9-8C8A-D0905F88EE5D}" type="presOf" srcId="{AA76A99B-854F-4CC0-B877-91182906C0C2}" destId="{4180EA71-DA16-46FE-8B82-F9B478F66890}" srcOrd="0" destOrd="0" presId="urn:microsoft.com/office/officeart/2009/3/layout/PhasedProcess"/>
    <dgm:cxn modelId="{05766F70-8AD5-4D72-92A3-6A096989938E}" srcId="{E40EDDD7-74A8-417D-92E0-6CAE79406AB2}" destId="{18AABCCE-CD77-4B13-8FE4-F6ECED72699E}" srcOrd="1" destOrd="0" parTransId="{8C3110DB-B661-422A-B8CC-4563EDFF76F3}" sibTransId="{928A653E-AE34-46DF-A081-A41D3E881C07}"/>
    <dgm:cxn modelId="{AB503472-4CEB-4A41-84BE-602F528055C7}" type="presOf" srcId="{A9D2C349-12A4-4E7D-ADEE-494F7A8FDDAE}" destId="{98414DF5-F3BA-442C-B8F2-FD9EB2995C24}" srcOrd="0" destOrd="0" presId="urn:microsoft.com/office/officeart/2009/3/layout/PhasedProcess"/>
    <dgm:cxn modelId="{2CD0B194-FD5E-4E96-8AF7-D3536C9A5C7E}" srcId="{A7DA0AC8-BE59-4920-B47B-1C25042EDA51}" destId="{E40EDDD7-74A8-417D-92E0-6CAE79406AB2}" srcOrd="1" destOrd="0" parTransId="{D2450677-825E-4C37-A9A4-C46A43684889}" sibTransId="{C9A5E3CF-9324-4258-89FC-917C97D2C998}"/>
    <dgm:cxn modelId="{9E99A9AD-B585-4D11-A8A4-BAA4ED93AF58}" srcId="{AA76A99B-854F-4CC0-B877-91182906C0C2}" destId="{7C953027-B41E-4C07-899D-30AC62222CFB}" srcOrd="1" destOrd="0" parTransId="{D772162C-B5F1-46BE-AE60-9484956AE6D2}" sibTransId="{7CD88D80-6A5B-4738-98D9-E65F926A032F}"/>
    <dgm:cxn modelId="{09AF8FBF-6B3D-4642-8BEF-EA0C21B1A92E}" type="presOf" srcId="{363A9274-AC12-48AD-9F8D-0A69C95F7535}" destId="{A14A0DF6-8094-41A7-AD25-DEE3C173592A}" srcOrd="0" destOrd="0" presId="urn:microsoft.com/office/officeart/2009/3/layout/PhasedProcess"/>
    <dgm:cxn modelId="{420F22C0-7592-457B-882F-4958F39CEEE0}" type="presOf" srcId="{E40EDDD7-74A8-417D-92E0-6CAE79406AB2}" destId="{9B3FCD54-AE2D-4B20-97C7-4DE0DBCF1D57}" srcOrd="0" destOrd="0" presId="urn:microsoft.com/office/officeart/2009/3/layout/PhasedProcess"/>
    <dgm:cxn modelId="{C8B2BDC3-1E3F-4343-B815-51FD6DE61FD7}" srcId="{AA76A99B-854F-4CC0-B877-91182906C0C2}" destId="{992E914A-ADD9-4E0B-A0A6-6B4B8E2AD1DA}" srcOrd="0" destOrd="0" parTransId="{C886C30D-9C7B-43DC-BA49-CBFE1B7E2924}" sibTransId="{46846747-714B-49DC-A584-BD076FB54415}"/>
    <dgm:cxn modelId="{002625D6-5BB3-4798-9005-AB8383C26333}" srcId="{A7DA0AC8-BE59-4920-B47B-1C25042EDA51}" destId="{AA76A99B-854F-4CC0-B877-91182906C0C2}" srcOrd="0" destOrd="0" parTransId="{57AA7EDA-5E54-49C4-99A9-22C0FA41E0F4}" sibTransId="{88AE6AB0-27CD-4096-8639-A288A8412DEF}"/>
    <dgm:cxn modelId="{374DFEE6-2A7C-40AC-9D43-474822BDE2C0}" type="presOf" srcId="{A7DA0AC8-BE59-4920-B47B-1C25042EDA51}" destId="{88F323FD-5C7D-4501-B58F-08A0D90C5877}" srcOrd="0" destOrd="0" presId="urn:microsoft.com/office/officeart/2009/3/layout/PhasedProcess"/>
    <dgm:cxn modelId="{5CCCB8F1-1F93-4866-B833-632C1C927FE0}" type="presOf" srcId="{18AABCCE-CD77-4B13-8FE4-F6ECED72699E}" destId="{1893CB09-A6A1-4C89-AE3B-129CF7D819A9}" srcOrd="1" destOrd="0" presId="urn:microsoft.com/office/officeart/2009/3/layout/PhasedProcess"/>
    <dgm:cxn modelId="{EF262DFE-4CB4-42E7-88E3-3D4B9369C469}" srcId="{A7DA0AC8-BE59-4920-B47B-1C25042EDA51}" destId="{2D9B6736-C222-4455-BBD1-2D55BBBF3893}" srcOrd="2" destOrd="0" parTransId="{793DB6F9-FD0D-49B2-81E3-8AB9F4C94DE1}" sibTransId="{CA75FDAC-9C3D-4004-AB93-EB9D565E94AF}"/>
    <dgm:cxn modelId="{E3D587EE-4B12-4314-8611-0F081E1872F6}" type="presParOf" srcId="{88F323FD-5C7D-4501-B58F-08A0D90C5877}" destId="{8799287D-5E2B-415B-B451-729E757B36C5}" srcOrd="0" destOrd="0" presId="urn:microsoft.com/office/officeart/2009/3/layout/PhasedProcess"/>
    <dgm:cxn modelId="{1D14F902-6B63-49E4-9BB3-95E4FABA4218}" type="presParOf" srcId="{88F323FD-5C7D-4501-B58F-08A0D90C5877}" destId="{A3BE6D62-1107-4B88-BD91-317B6DF3395B}" srcOrd="1" destOrd="0" presId="urn:microsoft.com/office/officeart/2009/3/layout/PhasedProcess"/>
    <dgm:cxn modelId="{C19A230B-AFCF-4298-9B7A-C3DE343969A3}" type="presParOf" srcId="{88F323FD-5C7D-4501-B58F-08A0D90C5877}" destId="{9B3FCD54-AE2D-4B20-97C7-4DE0DBCF1D57}" srcOrd="2" destOrd="0" presId="urn:microsoft.com/office/officeart/2009/3/layout/PhasedProcess"/>
    <dgm:cxn modelId="{F16B2755-139D-493F-A715-4922FA80664F}" type="presParOf" srcId="{88F323FD-5C7D-4501-B58F-08A0D90C5877}" destId="{DE46C8F6-DF64-4D97-8CDD-EBD296E26F75}" srcOrd="3" destOrd="0" presId="urn:microsoft.com/office/officeart/2009/3/layout/PhasedProcess"/>
    <dgm:cxn modelId="{38E30072-638C-41D5-881A-2553B292FCE4}" type="presParOf" srcId="{88F323FD-5C7D-4501-B58F-08A0D90C5877}" destId="{7E408600-7E15-42D8-A7E2-4D6700CB2395}" srcOrd="4" destOrd="0" presId="urn:microsoft.com/office/officeart/2009/3/layout/PhasedProcess"/>
    <dgm:cxn modelId="{1FD9CAC5-AF83-4ED1-A615-FDA38A7700A2}" type="presParOf" srcId="{88F323FD-5C7D-4501-B58F-08A0D90C5877}" destId="{CFBA5F50-6739-434D-BB0B-4FEEC7961ACD}" srcOrd="5" destOrd="0" presId="urn:microsoft.com/office/officeart/2009/3/layout/PhasedProcess"/>
    <dgm:cxn modelId="{42DAEC03-658E-45B8-9D21-890C03CD9F53}" type="presParOf" srcId="{88F323FD-5C7D-4501-B58F-08A0D90C5877}" destId="{1A190977-52B5-470F-9FE7-FDF57D0861E1}" srcOrd="6" destOrd="0" presId="urn:microsoft.com/office/officeart/2009/3/layout/PhasedProcess"/>
    <dgm:cxn modelId="{F2028DBA-764B-4133-837D-8AF633F8BF1C}" type="presParOf" srcId="{1A190977-52B5-470F-9FE7-FDF57D0861E1}" destId="{10758717-E7B4-4A3E-B491-E0E035954768}" srcOrd="0" destOrd="0" presId="urn:microsoft.com/office/officeart/2009/3/layout/PhasedProcess"/>
    <dgm:cxn modelId="{EA582D04-8ACA-4DDC-8A0D-33604B09B4CB}" type="presParOf" srcId="{1A190977-52B5-470F-9FE7-FDF57D0861E1}" destId="{A497B584-9997-4455-A425-1542191FD882}" srcOrd="1" destOrd="0" presId="urn:microsoft.com/office/officeart/2009/3/layout/PhasedProcess"/>
    <dgm:cxn modelId="{88D2A7FF-17DB-4050-8F8B-FBACDBF9C422}" type="presParOf" srcId="{1A190977-52B5-470F-9FE7-FDF57D0861E1}" destId="{82CCC992-88AA-40D9-96C0-0EA2914747F3}" srcOrd="2" destOrd="0" presId="urn:microsoft.com/office/officeart/2009/3/layout/PhasedProcess"/>
    <dgm:cxn modelId="{1CF0FF06-07F8-49D8-9D92-15E7786D6385}" type="presParOf" srcId="{1A190977-52B5-470F-9FE7-FDF57D0861E1}" destId="{1893CB09-A6A1-4C89-AE3B-129CF7D819A9}" srcOrd="3" destOrd="0" presId="urn:microsoft.com/office/officeart/2009/3/layout/PhasedProcess"/>
    <dgm:cxn modelId="{39449861-CF65-4294-B2BD-C5248AB82788}" type="presParOf" srcId="{88F323FD-5C7D-4501-B58F-08A0D90C5877}" destId="{CBD73A02-CA2B-4A4C-94AA-C2D791EA289E}" srcOrd="7" destOrd="0" presId="urn:microsoft.com/office/officeart/2009/3/layout/PhasedProcess"/>
    <dgm:cxn modelId="{884845D5-418A-441C-B7EB-9FCE163324F0}" type="presParOf" srcId="{CBD73A02-CA2B-4A4C-94AA-C2D791EA289E}" destId="{AA5363E5-D5FC-448E-8438-0F9354CFF26D}" srcOrd="0" destOrd="0" presId="urn:microsoft.com/office/officeart/2009/3/layout/PhasedProcess"/>
    <dgm:cxn modelId="{8C061F72-C394-4FC5-83F5-ED4AB23797F1}" type="presParOf" srcId="{CBD73A02-CA2B-4A4C-94AA-C2D791EA289E}" destId="{B951FF43-A3D8-4301-9B76-C04127570426}" srcOrd="1" destOrd="0" presId="urn:microsoft.com/office/officeart/2009/3/layout/PhasedProcess"/>
    <dgm:cxn modelId="{DAD2B9F0-FD4D-4F84-8985-4B46A76FA0DA}" type="presParOf" srcId="{CBD73A02-CA2B-4A4C-94AA-C2D791EA289E}" destId="{C8D3D5CF-C862-4D11-9394-490DF1E44D52}" srcOrd="2" destOrd="0" presId="urn:microsoft.com/office/officeart/2009/3/layout/PhasedProcess"/>
    <dgm:cxn modelId="{DDA16DCD-0FF9-46D1-B416-B081B47C198F}" type="presParOf" srcId="{CBD73A02-CA2B-4A4C-94AA-C2D791EA289E}" destId="{6997E4D8-6DDF-4F7A-BF42-53EC3F36F25F}" srcOrd="3" destOrd="0" presId="urn:microsoft.com/office/officeart/2009/3/layout/PhasedProcess"/>
    <dgm:cxn modelId="{10F7B193-DE62-4BC6-AF4C-05A9A44AA16C}" type="presParOf" srcId="{CBD73A02-CA2B-4A4C-94AA-C2D791EA289E}" destId="{E990C774-0CFF-45A6-A310-91BD16EAAB5B}" srcOrd="4" destOrd="0" presId="urn:microsoft.com/office/officeart/2009/3/layout/PhasedProcess"/>
    <dgm:cxn modelId="{881D02BD-7B29-4904-80D7-79800471E004}" type="presParOf" srcId="{CBD73A02-CA2B-4A4C-94AA-C2D791EA289E}" destId="{98414DF5-F3BA-442C-B8F2-FD9EB2995C24}" srcOrd="5" destOrd="0" presId="urn:microsoft.com/office/officeart/2009/3/layout/PhasedProcess"/>
    <dgm:cxn modelId="{A585FF65-164E-4C6D-9D71-9AF503ECBB04}" type="presParOf" srcId="{88F323FD-5C7D-4501-B58F-08A0D90C5877}" destId="{A14A0DF6-8094-41A7-AD25-DEE3C173592A}" srcOrd="8" destOrd="0" presId="urn:microsoft.com/office/officeart/2009/3/layout/PhasedProcess"/>
    <dgm:cxn modelId="{FCBE01B9-0920-4080-8204-4E78AE5BD7EF}" type="presParOf" srcId="{88F323FD-5C7D-4501-B58F-08A0D90C5877}" destId="{4180EA71-DA16-46FE-8B82-F9B478F66890}" srcOrd="9" destOrd="0" presId="urn:microsoft.com/office/officeart/2009/3/layout/Phased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99287D-5E2B-415B-B451-729E757B36C5}">
      <dsp:nvSpPr>
        <dsp:cNvPr id="0" name=""/>
        <dsp:cNvSpPr/>
      </dsp:nvSpPr>
      <dsp:spPr>
        <a:xfrm rot="5400000">
          <a:off x="152884" y="-291"/>
          <a:ext cx="3791775" cy="3792358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3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BE6D62-1107-4B88-BD91-317B6DF3395B}">
      <dsp:nvSpPr>
        <dsp:cNvPr id="0" name=""/>
        <dsp:cNvSpPr/>
      </dsp:nvSpPr>
      <dsp:spPr>
        <a:xfrm rot="16200000">
          <a:off x="4055399" y="-291"/>
          <a:ext cx="3791775" cy="3792358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3FCD54-AE2D-4B20-97C7-4DE0DBCF1D57}">
      <dsp:nvSpPr>
        <dsp:cNvPr id="0" name=""/>
        <dsp:cNvSpPr/>
      </dsp:nvSpPr>
      <dsp:spPr>
        <a:xfrm>
          <a:off x="4503765" y="3293742"/>
          <a:ext cx="2878979" cy="758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4503765" y="3293742"/>
        <a:ext cx="2878979" cy="758598"/>
      </dsp:txXfrm>
    </dsp:sp>
    <dsp:sp modelId="{DE46C8F6-DF64-4D97-8CDD-EBD296E26F75}">
      <dsp:nvSpPr>
        <dsp:cNvPr id="0" name=""/>
        <dsp:cNvSpPr/>
      </dsp:nvSpPr>
      <dsp:spPr>
        <a:xfrm rot="5400000">
          <a:off x="3933768" y="-291"/>
          <a:ext cx="3791775" cy="3792358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3">
            <a:shade val="50000"/>
            <a:hueOff val="0"/>
            <a:satOff val="0"/>
            <a:lumOff val="359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E408600-7E15-42D8-A7E2-4D6700CB2395}">
      <dsp:nvSpPr>
        <dsp:cNvPr id="0" name=""/>
        <dsp:cNvSpPr/>
      </dsp:nvSpPr>
      <dsp:spPr>
        <a:xfrm rot="16200000">
          <a:off x="7835135" y="-291"/>
          <a:ext cx="3791775" cy="3792358"/>
        </a:xfrm>
        <a:prstGeom prst="blockArc">
          <a:avLst>
            <a:gd name="adj1" fmla="val 13500000"/>
            <a:gd name="adj2" fmla="val 18900000"/>
            <a:gd name="adj3" fmla="val 4960"/>
          </a:avLst>
        </a:prstGeom>
        <a:solidFill>
          <a:schemeClr val="accent3">
            <a:shade val="50000"/>
            <a:hueOff val="0"/>
            <a:satOff val="0"/>
            <a:lumOff val="179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BA5F50-6739-434D-BB0B-4FEEC7961ACD}">
      <dsp:nvSpPr>
        <dsp:cNvPr id="0" name=""/>
        <dsp:cNvSpPr/>
      </dsp:nvSpPr>
      <dsp:spPr>
        <a:xfrm>
          <a:off x="8006963" y="3293742"/>
          <a:ext cx="2878979" cy="758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/>
        </a:p>
      </dsp:txBody>
      <dsp:txXfrm>
        <a:off x="8006963" y="3293742"/>
        <a:ext cx="2878979" cy="758598"/>
      </dsp:txXfrm>
    </dsp:sp>
    <dsp:sp modelId="{10758717-E7B4-4A3E-B491-E0E035954768}">
      <dsp:nvSpPr>
        <dsp:cNvPr id="0" name=""/>
        <dsp:cNvSpPr/>
      </dsp:nvSpPr>
      <dsp:spPr>
        <a:xfrm>
          <a:off x="4411256" y="1088022"/>
          <a:ext cx="1737301" cy="1737301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/>
        </a:p>
      </dsp:txBody>
      <dsp:txXfrm>
        <a:off x="4653853" y="1292887"/>
        <a:ext cx="1001687" cy="1327571"/>
      </dsp:txXfrm>
    </dsp:sp>
    <dsp:sp modelId="{82CCC992-88AA-40D9-96C0-0EA2914747F3}">
      <dsp:nvSpPr>
        <dsp:cNvPr id="0" name=""/>
        <dsp:cNvSpPr/>
      </dsp:nvSpPr>
      <dsp:spPr>
        <a:xfrm>
          <a:off x="5663366" y="1088022"/>
          <a:ext cx="1737301" cy="1737301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65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400" kern="1200" dirty="0"/>
        </a:p>
      </dsp:txBody>
      <dsp:txXfrm>
        <a:off x="6156384" y="1292887"/>
        <a:ext cx="1001687" cy="1327571"/>
      </dsp:txXfrm>
    </dsp:sp>
    <dsp:sp modelId="{AA5363E5-D5FC-448E-8438-0F9354CFF26D}">
      <dsp:nvSpPr>
        <dsp:cNvPr id="0" name=""/>
        <dsp:cNvSpPr/>
      </dsp:nvSpPr>
      <dsp:spPr>
        <a:xfrm>
          <a:off x="1246320" y="575615"/>
          <a:ext cx="1201457" cy="1201485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131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 dirty="0"/>
        </a:p>
      </dsp:txBody>
      <dsp:txXfrm>
        <a:off x="1422269" y="751568"/>
        <a:ext cx="849559" cy="849579"/>
      </dsp:txXfrm>
    </dsp:sp>
    <dsp:sp modelId="{B951FF43-A3D8-4301-9B76-C04127570426}">
      <dsp:nvSpPr>
        <dsp:cNvPr id="0" name=""/>
        <dsp:cNvSpPr/>
      </dsp:nvSpPr>
      <dsp:spPr>
        <a:xfrm>
          <a:off x="803203" y="1580110"/>
          <a:ext cx="590164" cy="589929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197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C8D3D5CF-C862-4D11-9394-490DF1E44D52}">
      <dsp:nvSpPr>
        <dsp:cNvPr id="0" name=""/>
        <dsp:cNvSpPr/>
      </dsp:nvSpPr>
      <dsp:spPr>
        <a:xfrm>
          <a:off x="2546373" y="811951"/>
          <a:ext cx="343394" cy="343169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263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6997E4D8-6DDF-4F7A-BF42-53EC3F36F25F}">
      <dsp:nvSpPr>
        <dsp:cNvPr id="0" name=""/>
        <dsp:cNvSpPr/>
      </dsp:nvSpPr>
      <dsp:spPr>
        <a:xfrm>
          <a:off x="2418762" y="1293223"/>
          <a:ext cx="1201457" cy="1201485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1973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2594711" y="1469176"/>
        <a:ext cx="849559" cy="849579"/>
      </dsp:txXfrm>
    </dsp:sp>
    <dsp:sp modelId="{E990C774-0CFF-45A6-A310-91BD16EAAB5B}">
      <dsp:nvSpPr>
        <dsp:cNvPr id="0" name=""/>
        <dsp:cNvSpPr/>
      </dsp:nvSpPr>
      <dsp:spPr>
        <a:xfrm>
          <a:off x="2544401" y="2568190"/>
          <a:ext cx="343394" cy="343169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13156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98414DF5-F3BA-442C-B8F2-FD9EB2995C24}">
      <dsp:nvSpPr>
        <dsp:cNvPr id="0" name=""/>
        <dsp:cNvSpPr/>
      </dsp:nvSpPr>
      <dsp:spPr>
        <a:xfrm>
          <a:off x="1267729" y="1979824"/>
          <a:ext cx="1201457" cy="1201485"/>
        </a:xfrm>
        <a:prstGeom prst="ellipse">
          <a:avLst/>
        </a:prstGeom>
        <a:solidFill>
          <a:schemeClr val="accent3">
            <a:shade val="80000"/>
            <a:alpha val="50000"/>
            <a:hueOff val="0"/>
            <a:satOff val="0"/>
            <a:lumOff val="65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300" kern="1200"/>
        </a:p>
      </dsp:txBody>
      <dsp:txXfrm>
        <a:off x="1443678" y="2155777"/>
        <a:ext cx="849559" cy="849579"/>
      </dsp:txXfrm>
    </dsp:sp>
    <dsp:sp modelId="{A14A0DF6-8094-41A7-AD25-DEE3C173592A}">
      <dsp:nvSpPr>
        <dsp:cNvPr id="0" name=""/>
        <dsp:cNvSpPr/>
      </dsp:nvSpPr>
      <dsp:spPr>
        <a:xfrm>
          <a:off x="8333989" y="783722"/>
          <a:ext cx="2214599" cy="2214199"/>
        </a:xfrm>
        <a:prstGeom prst="ellipse">
          <a:avLst/>
        </a:prstGeom>
        <a:solidFill>
          <a:schemeClr val="accent3">
            <a:shade val="8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 dirty="0"/>
        </a:p>
      </dsp:txBody>
      <dsp:txXfrm>
        <a:off x="8658310" y="1107984"/>
        <a:ext cx="1565957" cy="1565675"/>
      </dsp:txXfrm>
    </dsp:sp>
    <dsp:sp modelId="{4180EA71-DA16-46FE-8B82-F9B478F66890}">
      <dsp:nvSpPr>
        <dsp:cNvPr id="0" name=""/>
        <dsp:cNvSpPr/>
      </dsp:nvSpPr>
      <dsp:spPr>
        <a:xfrm>
          <a:off x="865166" y="3293742"/>
          <a:ext cx="2878979" cy="7585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0" lvl="0" indent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500" kern="1200" dirty="0"/>
        </a:p>
      </dsp:txBody>
      <dsp:txXfrm>
        <a:off x="865166" y="3293742"/>
        <a:ext cx="2878979" cy="75859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PhasedProcess">
  <dgm:title val=""/>
  <dgm:desc val=""/>
  <dgm:catLst>
    <dgm:cat type="process" pri="12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6" srcId="10" destId="11" srcOrd="0" destOrd="0"/>
        <dgm:cxn modelId="17" srcId="10" destId="12" srcOrd="1" destOrd="0"/>
        <dgm:cxn modelId="18" srcId="10" destId="13" srcOrd="2" destOrd="0"/>
        <dgm:cxn modelId="50" srcId="0" destId="20" srcOrd="1" destOrd="0"/>
        <dgm:cxn modelId="60" srcId="0" destId="30" srcOrd="2" destOrd="0"/>
        <dgm:cxn modelId="32" srcId="30" destId="31" srcOrd="0" destOrd="0"/>
        <dgm:cxn modelId="26" srcId="20" destId="21" srcOrd="0" destOrd="0"/>
        <dgm:cxn modelId="27" srcId="20" destId="22" srcOrd="1" destOrd="0"/>
      </dgm:cxnLst>
      <dgm:bg/>
      <dgm:whole/>
    </dgm:dataModel>
  </dgm:clrData>
  <dgm:layoutNode name="Name0">
    <dgm:varLst>
      <dgm:chMax val="3"/>
      <dgm:chPref val="3"/>
      <dgm:bulletEnabled val="1"/>
      <dgm:dir/>
      <dgm:animLvl val="lvl"/>
    </dgm:varLst>
    <dgm:shape xmlns:r="http://schemas.openxmlformats.org/officeDocument/2006/relationships" r:blip="">
      <dgm:adjLst/>
    </dgm:shape>
    <dgm:choose name="Name1">
      <dgm:if name="Name2" axis="ch" ptType="node" func="cnt" op="gte" val="3">
        <dgm:alg type="composite">
          <dgm:param type="ar" val="2.8316"/>
        </dgm:alg>
        <dgm:choose name="Name3">
          <dgm:if name="Name4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567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rightChild" refType="w" fact="0.713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parentText1" refType="w" fact="0.0621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6845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if>
          <dgm:else name="Name5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parentText3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rightChild" refType="primFontSz" refFor="des" refForName="parentText1" op="lte"/>
              <dgm:constr type="primFontSz" for="des" forName="rightChild" refType="primFontSz" refFor="des" refForName="parentText2" op="lte"/>
              <dgm:constr type="primFontSz" for="des" forName="rightChild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72"/>
              <dgm:constr type="t" for="ch" forName="leftComposite" refType="h" fact="0.1159"/>
              <dgm:constr type="w" for="ch" forName="leftComposite" refType="w" fact="0.2455"/>
              <dgm:constr type="h" for="ch" forName="leftComposite" refType="h" fact="0.6953"/>
              <dgm:constr type="l" for="ch" forName="middleComposite" refType="w" fact="0.365"/>
              <dgm:constr type="t" for="ch" forName="middleComposite" refType="h" fact="0.1545"/>
              <dgm:constr type="w" for="ch" forName="middleComposite" refType="w" fact="0.2728"/>
              <dgm:constr type="h" for="ch" forName="middleComposite" refType="h" fact="0.6567"/>
              <dgm:constr type="l" for="ch" forName="rightChild" refType="w" fact="0.09"/>
              <dgm:constr type="t" for="ch" forName="rightChild" refType="h" fact="0.1934"/>
              <dgm:constr type="w" for="ch" forName="rightChild" refType="w" fact="0.193"/>
              <dgm:constr type="h" for="ch" forName="rightChild" refType="h" fact="0.5464"/>
              <dgm:constr type="l" for="ch" forName="arc1" refType="w" fact="0"/>
              <dgm:constr type="t" for="ch" forName="arc1" refType="h" fact="0"/>
              <dgm:constr type="w" for="ch" forName="arc1" refType="w" fact="0.3305"/>
              <dgm:constr type="h" for="ch" forName="arc1" refType="h" fact="0.9357"/>
              <dgm:constr type="l" for="ch" forName="arc2" refType="w" fact="0.3295"/>
              <dgm:constr type="t" for="ch" forName="arc2" refType="h" fact="0"/>
              <dgm:constr type="w" for="ch" forName="arc2" refType="w" fact="0.3305"/>
              <dgm:constr type="h" for="ch" forName="arc2" refType="h" fact="0.9357"/>
              <dgm:constr type="l" for="ch" forName="arc3" refType="w" fact="0.3401"/>
              <dgm:constr type="t" for="ch" forName="arc3" refType="h" fact="0"/>
              <dgm:constr type="w" for="ch" forName="arc3" refType="w" fact="0.3305"/>
              <dgm:constr type="h" for="ch" forName="arc3" refType="h" fact="0.9357"/>
              <dgm:constr type="l" for="ch" forName="arc4" refType="w" fact="0.6695"/>
              <dgm:constr type="t" for="ch" forName="arc4" refType="h" fact="0"/>
              <dgm:constr type="w" for="ch" forName="arc4" refType="w" fact="0.3305"/>
              <dgm:constr type="h" for="ch" forName="arc4" refType="h" fact="0.9357"/>
              <dgm:constr type="l" for="ch" forName="parentText1" refType="w" fact="0.7"/>
              <dgm:constr type="t" for="ch" forName="parentText1" refType="h" fact="0.8128"/>
              <dgm:constr type="w" for="ch" forName="parentText1" refType="w" fact="0.2509"/>
              <dgm:constr type="h" for="ch" forName="parentText1" refType="h" fact="0.1872"/>
              <dgm:constr type="l" for="ch" forName="parentText2" refType="w" fact="0.3792"/>
              <dgm:constr type="t" for="ch" forName="parentText2" refType="h" fact="0.8128"/>
              <dgm:constr type="w" for="ch" forName="parentText2" refType="w" fact="0.2509"/>
              <dgm:constr type="h" for="ch" forName="parentText2" refType="h" fact="0.1872"/>
              <dgm:constr type="l" for="ch" forName="parentText3" refType="w" fact="0.062"/>
              <dgm:constr type="t" for="ch" forName="parentText3" refType="h" fact="0.8128"/>
              <dgm:constr type="w" for="ch" forName="parentText3" refType="w" fact="0.2509"/>
              <dgm:constr type="h" for="ch" forName="parentText3" refType="h" fact="0.1872"/>
            </dgm:constrLst>
          </dgm:else>
        </dgm:choose>
      </dgm:if>
      <dgm:if name="Name6" axis="ch" ptType="node" func="cnt" op="gte" val="2">
        <dgm:alg type="composite">
          <dgm:param type="ar" val="1.8986"/>
        </dgm:alg>
        <dgm:choose name="Name7">
          <dgm:if name="Name8" func="var" arg="dir" op="equ" val="norm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0941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5782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1" refType="w" fact="0.0926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  <dgm:constr type="l" for="ch" forName="parentText2" refType="w" fact="0.5655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</dgm:constrLst>
          </dgm:if>
          <dgm:else name="Name9">
            <dgm:constrLst>
              <dgm:constr type="primFontSz" for="des" forName="parentText1" val="65"/>
              <dgm:constr type="primFontSz" for="des" forName="childText1_1" val="65"/>
              <dgm:constr type="primFontSz" for="des" forName="circ1Tx" val="65"/>
              <dgm:constr type="primFontSz" for="des" forName="parentText2" refType="primFontSz" refFor="des" refForName="parentText1" op="equ"/>
              <dgm:constr type="primFontSz" for="des" forName="childText1_1" refType="primFontSz" refFor="des" refForName="parentText1" op="lte"/>
              <dgm:constr type="primFontSz" for="des" forName="childText1_2" refType="primFontSz" refFor="des" refForName="parentText1" op="lte"/>
              <dgm:constr type="primFontSz" for="des" forName="childText1_3" refType="primFontSz" refFor="des" refForName="parentText1" op="lte"/>
              <dgm:constr type="primFontSz" for="des" forName="childText1_4" refType="primFontSz" refFor="des" refForName="parentText1" op="lte"/>
              <dgm:constr type="primFontSz" for="des" forName="childText1_1" refType="primFontSz" refFor="des" refForName="parentText2" op="lte"/>
              <dgm:constr type="primFontSz" for="des" forName="childText1_2" refType="primFontSz" refFor="des" refForName="parentText2" op="lte"/>
              <dgm:constr type="primFontSz" for="des" forName="childText1_3" refType="primFontSz" refFor="des" refForName="parentText2" op="lte"/>
              <dgm:constr type="primFontSz" for="des" forName="childText1_4" refType="primFontSz" refFor="des" refForName="parentText2" op="lte"/>
              <dgm:constr type="primFontSz" for="des" forName="childText1_1" refType="primFontSz" refFor="des" refForName="parentText3" op="lte"/>
              <dgm:constr type="primFontSz" for="des" forName="childText1_2" refType="primFontSz" refFor="des" refForName="parentText3" op="lte"/>
              <dgm:constr type="primFontSz" for="des" forName="childText1_3" refType="primFontSz" refFor="des" refForName="parentText3" op="lte"/>
              <dgm:constr type="primFontSz" for="des" forName="childText1_4" refType="primFontSz" refFor="des" refForName="parentText3" op="lte"/>
              <dgm:constr type="primFontSz" for="des" forName="circ1Tx" refType="primFontSz" refFor="des" refForName="parentText1" op="lte"/>
              <dgm:constr type="primFontSz" for="des" forName="circ2Tx" refType="primFontSz" refFor="des" refForName="parentText1" op="lte"/>
              <dgm:constr type="primFontSz" for="des" forName="circ3Tx" refType="primFontSz" refFor="des" refForName="parentText1" op="lte"/>
              <dgm:constr type="primFontSz" for="des" forName="circ4Tx" refType="primFontSz" refFor="des" refForName="parentText1" op="lte"/>
              <dgm:constr type="primFontSz" for="des" forName="circ1Tx" refType="primFontSz" refFor="des" refForName="parentText2" op="lte"/>
              <dgm:constr type="primFontSz" for="des" forName="circ2Tx" refType="primFontSz" refFor="des" refForName="parentText2" op="lte"/>
              <dgm:constr type="primFontSz" for="des" forName="circ3Tx" refType="primFontSz" refFor="des" refForName="parentText2" op="lte"/>
              <dgm:constr type="primFontSz" for="des" forName="circ4Tx" refType="primFontSz" refFor="des" refForName="parentText2" op="lte"/>
              <dgm:constr type="primFontSz" for="des" forName="circ1Tx" refType="primFontSz" refFor="des" refForName="parentText3" op="lte"/>
              <dgm:constr type="primFontSz" for="des" forName="circ2Tx" refType="primFontSz" refFor="des" refForName="parentText3" op="lte"/>
              <dgm:constr type="primFontSz" for="des" forName="circ3Tx" refType="primFontSz" refFor="des" refForName="parentText3" op="lte"/>
              <dgm:constr type="primFontSz" for="des" forName="circ4Tx" refType="primFontSz" refFor="des" refForName="parentText3" op="lte"/>
              <dgm:constr type="primFontSz" for="des" forName="childText1_2" refType="primFontSz" refFor="des" refForName="childText1_1" op="equ"/>
              <dgm:constr type="primFontSz" for="des" forName="childText1_3" refType="primFontSz" refFor="des" refForName="childText1_1" op="equ"/>
              <dgm:constr type="primFontSz" for="des" forName="childText1_4" refType="primFontSz" refFor="des" refForName="childText1_1" op="equ"/>
              <dgm:constr type="primFontSz" for="des" forName="circ2Tx" refType="primFontSz" refFor="des" refForName="circ1Tx" op="equ"/>
              <dgm:constr type="primFontSz" for="des" forName="circ3Tx" refType="primFontSz" refFor="des" refForName="circ1Tx" op="equ"/>
              <dgm:constr type="primFontSz" for="des" forName="circ4Tx" refType="primFontSz" refFor="des" refForName="circ1Tx" op="equ"/>
              <dgm:constr type="l" for="ch" forName="leftComposite" refType="w" fact="0.592"/>
              <dgm:constr type="t" for="ch" forName="leftComposite" refType="h" fact="0.1159"/>
              <dgm:constr type="w" for="ch" forName="leftComposite" refType="w" fact="0.3469"/>
              <dgm:constr type="h" for="ch" forName="leftComposite" refType="h" fact="0.6953"/>
              <dgm:constr type="l" for="ch" forName="middleComposite" refType="w" fact="0.0941"/>
              <dgm:constr type="t" for="ch" forName="middleComposite" refType="h" fact="0.1159"/>
              <dgm:constr type="w" for="ch" forName="middleComposite" refType="w" fact="0.3389"/>
              <dgm:constr type="h" for="ch" forName="middleComposite" refType="h" fact="0.6567"/>
              <dgm:constr type="l" for="ch" forName="arc1" refType="w" fact="0"/>
              <dgm:constr type="t" for="ch" forName="arc1" refType="h" fact="0"/>
              <dgm:constr type="w" for="ch" forName="arc1" refType="w" fact="0.4928"/>
              <dgm:constr type="h" for="ch" forName="arc1" refType="h" fact="0.9357"/>
              <dgm:constr type="l" for="ch" forName="arc3" refType="w" fact="0.5072"/>
              <dgm:constr type="t" for="ch" forName="arc3" refType="h" fact="0"/>
              <dgm:constr type="w" for="ch" forName="arc3" refType="w" fact="0.4928"/>
              <dgm:constr type="h" for="ch" forName="arc3" refType="h" fact="0.9357"/>
              <dgm:constr type="l" for="ch" forName="parentText2" refType="w" fact="0.0926"/>
              <dgm:constr type="t" for="ch" forName="parentText2" refType="h" fact="0.8128"/>
              <dgm:constr type="w" for="ch" forName="parentText2" refType="w" fact="0.3742"/>
              <dgm:constr type="h" for="ch" forName="parentText2" refType="h" fact="0.1872"/>
              <dgm:constr type="l" for="ch" forName="parentText1" refType="w" fact="0.5655"/>
              <dgm:constr type="t" for="ch" forName="parentText1" refType="h" fact="0.8128"/>
              <dgm:constr type="w" for="ch" forName="parentText1" refType="w" fact="0.3742"/>
              <dgm:constr type="h" for="ch" forName="parentText1" refType="h" fact="0.1872"/>
            </dgm:constrLst>
          </dgm:else>
        </dgm:choose>
      </dgm:if>
      <dgm:else name="Name10">
        <dgm:alg type="composite">
          <dgm:param type="ar" val="0.8036"/>
        </dgm:alg>
        <dgm:constrLst>
          <dgm:constr type="primFontSz" for="des" forName="parentText1" val="65"/>
          <dgm:constr type="primFontSz" for="des" forName="childText1_1" val="65"/>
          <dgm:constr type="primFontSz" for="des" forName="childText1_1" refType="primFontSz" refFor="des" refForName="parentText1" op="lte"/>
          <dgm:constr type="primFontSz" for="des" forName="childText1_2" refType="primFontSz" refFor="des" refForName="parentText1" op="lte"/>
          <dgm:constr type="primFontSz" for="des" forName="childText1_3" refType="primFontSz" refFor="des" refForName="parentText1" op="lte"/>
          <dgm:constr type="primFontSz" for="des" forName="childText1_4" refType="primFontSz" refFor="des" refForName="parentText1" op="lte"/>
          <dgm:constr type="primFontSz" for="des" forName="childText1_1" refType="primFontSz" refFor="des" refForName="parentText2" op="lte"/>
          <dgm:constr type="primFontSz" for="des" forName="childText1_2" refType="primFontSz" refFor="des" refForName="parentText2" op="lte"/>
          <dgm:constr type="primFontSz" for="des" forName="childText1_3" refType="primFontSz" refFor="des" refForName="parentText2" op="lte"/>
          <dgm:constr type="primFontSz" for="des" forName="childText1_4" refType="primFontSz" refFor="des" refForName="parentText2" op="lte"/>
          <dgm:constr type="primFontSz" for="des" forName="childText1_1" refType="primFontSz" refFor="des" refForName="parentText3" op="lte"/>
          <dgm:constr type="primFontSz" for="des" forName="childText1_2" refType="primFontSz" refFor="des" refForName="parentText3" op="lte"/>
          <dgm:constr type="primFontSz" for="des" forName="childText1_3" refType="primFontSz" refFor="des" refForName="parentText3" op="lte"/>
          <dgm:constr type="primFontSz" for="des" forName="childText1_4" refType="primFontSz" refFor="des" refForName="parentText3" op="lte"/>
          <dgm:constr type="primFontSz" for="des" forName="childText1_2" refType="primFontSz" refFor="des" refForName="childText1_1" op="equ"/>
          <dgm:constr type="primFontSz" for="des" forName="childText1_3" refType="primFontSz" refFor="des" refForName="childText1_1" op="equ"/>
          <dgm:constr type="primFontSz" for="des" forName="childText1_4" refType="primFontSz" refFor="des" refForName="childText1_1" op="equ"/>
          <dgm:constr type="l" for="ch" forName="leftComposite" refType="w" fact="0"/>
          <dgm:constr type="t" for="ch" forName="leftComposite" refType="h" fact="0.1159"/>
          <dgm:constr type="w" for="ch" forName="leftComposite" refType="w"/>
          <dgm:constr type="h" for="ch" forName="leftComposite" refType="h" fact="0.6953"/>
          <dgm:constr type="l" for="ch" forName="parentText1" refType="w" fact="0"/>
          <dgm:constr type="t" for="ch" forName="parentText1" refType="h" fact="0.8128"/>
          <dgm:constr type="w" for="ch" forName="parentText1" refType="w"/>
          <dgm:constr type="h" for="ch" forName="parentText1" refType="h" fact="0.1872"/>
        </dgm:constrLst>
      </dgm:else>
    </dgm:choose>
    <dgm:choose name="Name11">
      <dgm:if name="Name12" axis="ch" ptType="node" func="cnt" op="gte" val="1">
        <dgm:choose name="Name13">
          <dgm:if name="Name14" axis="ch" ptType="node" func="cnt" op="gte" val="2">
            <dgm:layoutNode name="arc1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3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2" styleLbl="revTx">
              <dgm:varLst>
                <dgm:chMax val="4"/>
                <dgm:chPref val="3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5"/>
        </dgm:choose>
        <dgm:choose name="Name16">
          <dgm:if name="Name17" axis="ch" ptType="node" func="cnt" op="gte" val="3">
            <dgm:layoutNode name="arc2">
              <dgm:alg type="sp"/>
              <dgm:shape xmlns:r="http://schemas.openxmlformats.org/officeDocument/2006/relationships" rot="9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arc4">
              <dgm:alg type="sp"/>
              <dgm:shape xmlns:r="http://schemas.openxmlformats.org/officeDocument/2006/relationships" rot="270" type="blockArc" r:blip="">
                <dgm:adjLst>
                  <dgm:adj idx="1" val="-135"/>
                  <dgm:adj idx="2" val="-45"/>
                  <dgm:adj idx="3" val="0.0496"/>
                </dgm:adjLst>
              </dgm:shape>
              <dgm:presOf/>
            </dgm:layoutNode>
            <dgm:layoutNode name="parentText3" styleLbl="revTx">
              <dgm:varLst>
                <dgm:chMax val="1"/>
                <dgm:chPref val="1"/>
                <dgm:bulletEnabled val="1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ch self" ptType="node node" st="3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18"/>
        </dgm:choose>
      </dgm:if>
      <dgm:else name="Name19"/>
    </dgm:choose>
    <dgm:layoutNode name="middleComposite">
      <dgm:choose name="Name20">
        <dgm:if name="Name21" axis="ch ch" ptType="node node" st="2 1" cnt="1 0" func="cnt" op="lte" val="1">
          <dgm:alg type="composite">
            <dgm:param type="ar" val="1"/>
          </dgm:alg>
        </dgm:if>
        <dgm:if name="Name22" axis="ch ch" ptType="node node" st="2 1" cnt="1 0" func="cnt" op="equ" val="2">
          <dgm:alg type="composite">
            <dgm:param type="ar" val="1.792"/>
          </dgm:alg>
        </dgm:if>
        <dgm:if name="Name23" axis="ch ch" ptType="node node" st="2 1" cnt="1 0" func="cnt" op="equ" val="3">
          <dgm:alg type="composite">
            <dgm:param type="ar" val="1"/>
          </dgm:alg>
        </dgm:if>
        <dgm:else name="Name24">
          <dgm:alg type="composite">
            <dgm:param type="ar" val="1"/>
          </dgm:alg>
        </dgm:else>
      </dgm:choose>
      <dgm:shape xmlns:r="http://schemas.openxmlformats.org/officeDocument/2006/relationships" r:blip="">
        <dgm:adjLst/>
      </dgm:shape>
      <dgm:presOf/>
      <dgm:choose name="Name25">
        <dgm:if name="Name26" axis="ch ch" ptType="node node" st="2 1" cnt="1 0" func="cnt" op="lte" val="1">
          <dgm:constrLst>
            <dgm:constr type="ctrX" for="ch" forName="circ1" refType="w" fact="0.5"/>
            <dgm:constr type="ctrY" for="ch" forName="circ1" refType="h" fact="0.5"/>
            <dgm:constr type="w" for="ch" forName="circ1" refType="w"/>
            <dgm:constr type="h" for="ch" forName="circ1" refType="h"/>
            <dgm:constr type="l" for="ch" forName="circ1Tx" refType="w" fact="0.2"/>
            <dgm:constr type="t" for="ch" forName="circ1Tx" refType="h" fact="0.1"/>
            <dgm:constr type="w" for="ch" forName="circ1Tx" refType="w" fact="0.6"/>
            <dgm:constr type="h" for="ch" forName="circ1Tx" refType="h" fact="0.8"/>
          </dgm:constrLst>
        </dgm:if>
        <dgm:if name="Name27" axis="ch ch" ptType="node node" st="2 1" cnt="1 0" func="cnt" op="equ" val="2">
          <dgm:constrLst>
            <dgm:constr type="ctrX" for="ch" forName="circ1" refType="w" fact="0.3"/>
            <dgm:constr type="ctrY" for="ch" forName="circ1" refType="h" fact="0.5"/>
            <dgm:constr type="w" for="ch" forName="circ1" refType="w" fact="0.555"/>
            <dgm:constr type="h" for="ch" forName="circ1" refType="h" fact="0.99456"/>
            <dgm:constr type="l" for="ch" forName="circ1Tx" refType="w" fact="0.1"/>
            <dgm:constr type="t" for="ch" forName="circ1Tx" refType="h" fact="0.12"/>
            <dgm:constr type="w" for="ch" forName="circ1Tx" refType="w" fact="0.32"/>
            <dgm:constr type="h" for="ch" forName="circ1Tx" refType="h" fact="0.76"/>
            <dgm:constr type="ctrX" for="ch" forName="circ2" refType="w" fact="0.7"/>
            <dgm:constr type="ctrY" for="ch" forName="circ2" refType="h" fact="0.5"/>
            <dgm:constr type="w" for="ch" forName="circ2" refType="w" fact="0.555"/>
            <dgm:constr type="h" for="ch" forName="circ2" refType="h" fact="0.99456"/>
            <dgm:constr type="l" for="ch" forName="circ2Tx" refType="w" fact="0.58"/>
            <dgm:constr type="t" for="ch" forName="circ2Tx" refType="h" fact="0.12"/>
            <dgm:constr type="w" for="ch" forName="circ2Tx" refType="w" fact="0.32"/>
            <dgm:constr type="h" for="ch" forName="circ2Tx" refType="h" fact="0.76"/>
          </dgm:constrLst>
        </dgm:if>
        <dgm:if name="Name28" axis="ch ch" ptType="node node" st="2 1" cnt="1 0" func="cnt" op="equ" val="3">
          <dgm:constrLst>
            <dgm:constr type="ctrX" for="ch" forName="circ1" refType="w" fact="0.5"/>
            <dgm:constr type="ctrY" for="ch" forName="circ1" refType="w" fact="0.25"/>
            <dgm:constr type="w" for="ch" forName="circ1" refType="w" fact="0.6"/>
            <dgm:constr type="h" for="ch" forName="circ1" refType="h" fact="0.6"/>
            <dgm:constr type="l" for="ch" forName="circ1Tx" refType="w" fact="0.28"/>
            <dgm:constr type="t" for="ch" forName="circ1Tx" refType="h" fact="0.055"/>
            <dgm:constr type="w" for="ch" forName="circ1Tx" refType="w" fact="0.44"/>
            <dgm:constr type="h" for="ch" forName="circ1Tx" refType="h" fact="0.27"/>
            <dgm:constr type="ctrX" for="ch" forName="circ2" refType="w" fact="0.7165"/>
            <dgm:constr type="ctrY" for="ch" forName="circ2" refType="w" fact="0.625"/>
            <dgm:constr type="w" for="ch" forName="circ2" refType="w" fact="0.6"/>
            <dgm:constr type="h" for="ch" forName="circ2" refType="h" fact="0.6"/>
            <dgm:constr type="l" for="ch" forName="circ2Tx" refType="w" fact="0.6"/>
            <dgm:constr type="t" for="ch" forName="circ2Tx" refType="h" fact="0.48"/>
            <dgm:constr type="w" for="ch" forName="circ2Tx" refType="w" fact="0.36"/>
            <dgm:constr type="h" for="ch" forName="circ2Tx" refType="h" fact="0.33"/>
            <dgm:constr type="ctrX" for="ch" forName="circ3" refType="w" fact="0.2835"/>
            <dgm:constr type="ctrY" for="ch" forName="circ3" refType="w" fact="0.625"/>
            <dgm:constr type="w" for="ch" forName="circ3" refType="w" fact="0.6"/>
            <dgm:constr type="h" for="ch" forName="circ3" refType="h" fact="0.6"/>
            <dgm:constr type="l" for="ch" forName="circ3Tx" refType="w" fact="0.04"/>
            <dgm:constr type="t" for="ch" forName="circ3Tx" refType="h" fact="0.48"/>
            <dgm:constr type="w" for="ch" forName="circ3Tx" refType="w" fact="0.36"/>
            <dgm:constr type="h" for="ch" forName="circ3Tx" refType="h" fact="0.33"/>
          </dgm:constrLst>
        </dgm:if>
        <dgm:else name="Name29">
          <dgm:constrLst>
            <dgm:constr type="ctrX" for="ch" forName="circ1" refType="w" fact="0.5"/>
            <dgm:constr type="ctrY" for="ch" forName="circ1" refType="w" fact="0.27"/>
            <dgm:constr type="w" for="ch" forName="circ1" refType="w" fact="0.52"/>
            <dgm:constr type="h" for="ch" forName="circ1" refType="h" fact="0.52"/>
            <dgm:constr type="l" for="ch" forName="circ1Tx" refType="w" fact="0.3"/>
            <dgm:constr type="t" for="ch" forName="circ1Tx" refType="h" fact="0.08"/>
            <dgm:constr type="w" for="ch" forName="circ1Tx" refType="w" fact="0.4"/>
            <dgm:constr type="h" for="ch" forName="circ1Tx" refType="h" fact="0.165"/>
            <dgm:constr type="ctrX" for="ch" forName="circ2" refType="w" fact="0.73"/>
            <dgm:constr type="ctrY" for="ch" forName="circ2" refType="w" fact="0.5"/>
            <dgm:constr type="w" for="ch" forName="circ2" refType="w" fact="0.52"/>
            <dgm:constr type="h" for="ch" forName="circ2" refType="h" fact="0.52"/>
            <dgm:constr type="r" for="ch" forName="circ2Tx" refType="w" fact="0.95"/>
            <dgm:constr type="t" for="ch" forName="circ2Tx" refType="h" fact="0.3"/>
            <dgm:constr type="w" for="ch" forName="circ2Tx" refType="w" fact="0.2"/>
            <dgm:constr type="h" for="ch" forName="circ2Tx" refType="h" fact="0.4"/>
            <dgm:constr type="ctrX" for="ch" forName="circ3" refType="w" fact="0.5"/>
            <dgm:constr type="ctrY" for="ch" forName="circ3" refType="w" fact="0.73"/>
            <dgm:constr type="w" for="ch" forName="circ3" refType="w" fact="0.52"/>
            <dgm:constr type="h" for="ch" forName="circ3" refType="h" fact="0.52"/>
            <dgm:constr type="l" for="ch" forName="circ3Tx" refType="w" fact="0.3"/>
            <dgm:constr type="b" for="ch" forName="circ3Tx" refType="h" fact="0.92"/>
            <dgm:constr type="w" for="ch" forName="circ3Tx" refType="w" fact="0.4"/>
            <dgm:constr type="h" for="ch" forName="circ3Tx" refType="h" fact="0.165"/>
            <dgm:constr type="ctrX" for="ch" forName="circ4" refType="w" fact="0.27"/>
            <dgm:constr type="ctrY" for="ch" forName="circ4" refType="h" fact="0.5"/>
            <dgm:constr type="w" for="ch" forName="circ4" refType="w" fact="0.52"/>
            <dgm:constr type="h" for="ch" forName="circ4" refType="h" fact="0.52"/>
            <dgm:constr type="l" for="ch" forName="circ4Tx" refType="w" fact="0.05"/>
            <dgm:constr type="t" for="ch" forName="circ4Tx" refType="h" fact="0.3"/>
            <dgm:constr type="w" for="ch" forName="circ4Tx" refType="w" fact="0.2"/>
            <dgm:constr type="h" for="ch" forName="circ4Tx" refType="h" fact="0.4"/>
          </dgm:constrLst>
        </dgm:else>
      </dgm:choose>
      <dgm:ruleLst/>
      <dgm:forEach name="Name30" axis="ch ch" ptType="node node" st="2 1" cnt="1 1">
        <dgm:layoutNode name="circ1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1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1" axis="ch ch" ptType="node node" st="2 2" cnt="1 1">
        <dgm:layoutNode name="circ2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2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2" axis="ch ch" ptType="node node" st="2 3" cnt="1 1">
        <dgm:layoutNode name="circ3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3Tx" styleLbl="revTx">
          <dgm:varLst>
            <dgm:chMax val="0"/>
            <dgm:chPref val="0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  <dgm:forEach name="Name33" axis="ch ch" ptType="node node" st="2 4" cnt="1 1">
        <dgm:layoutNode name="circ4" styleLbl="vennNode1">
          <dgm:alg type="sp"/>
          <dgm:shape xmlns:r="http://schemas.openxmlformats.org/officeDocument/2006/relationships" type="ellipse" r:blip="">
            <dgm:adjLst/>
          </dgm:shape>
          <dgm:presOf axis="desOrSelf" ptType="node"/>
          <dgm:constrLst/>
          <dgm:ruleLst/>
        </dgm:layoutNode>
        <dgm:layoutNode name="circ4Tx" styleLbl="revTx">
          <dgm:varLst>
            <dgm:chMax val="0"/>
            <dgm:chPref val="0"/>
            <dgm:bulletEnabled val="1"/>
          </dgm:varLst>
          <dgm:alg type="tx">
            <dgm:param type="txAnchorHorzCh" val="ctr"/>
            <dgm:param type="txAnchorVertCh" val="mid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/>
            <dgm:constr type="bMarg"/>
            <dgm:constr type="lMarg"/>
            <dgm:constr type="rMarg"/>
            <dgm:constr type="primFontSz" val="20"/>
          </dgm:constrLst>
          <dgm:ruleLst>
            <dgm:rule type="primFontSz" val="5" fact="NaN" max="NaN"/>
          </dgm:ruleLst>
        </dgm:layoutNode>
      </dgm:forEach>
    </dgm:layoutNode>
    <dgm:layoutNode name="leftComposite">
      <dgm:choose name="Name34">
        <dgm:if name="Name35" axis="ch ch" ptType="node node" st="1 1" cnt="1 0" func="cnt" op="lte" val="1">
          <dgm:alg type="composite">
            <dgm:param type="ar" val="1.3085"/>
          </dgm:alg>
          <dgm:constrLst>
            <dgm:constr type="l" for="ch" forName="childText1_1" refType="w" fact="0.2124"/>
            <dgm:constr type="t" for="ch" forName="childText1_1" refType="h" fact="0"/>
            <dgm:constr type="w" for="ch" forName="childText1_1" refType="w" fact="0.5759"/>
            <dgm:constr type="h" for="ch" forName="childText1_1" refType="h" fact="0.7535"/>
            <dgm:constr type="l" for="ch" forName="ellipse1" refType="w" fact="0"/>
            <dgm:constr type="t" for="ch" forName="ellipse1" refType="h" fact="0.63"/>
            <dgm:constr type="w" for="ch" forName="ellipse1" refType="w" fact="0.2828"/>
            <dgm:constr type="h" for="ch" forName="ellipse1" refType="h" fact="0.37"/>
            <dgm:constr type="l" for="ch" forName="ellipse2" refType="w" fact="0.82"/>
            <dgm:constr type="t" for="ch" forName="ellipse2" refType="h" fact="0.17"/>
            <dgm:constr type="w" for="ch" forName="ellipse2" refType="w" fact="0.1645"/>
            <dgm:constr type="h" for="ch" forName="ellipse2" refType="h" fact="0.2153"/>
          </dgm:constrLst>
        </dgm:if>
        <dgm:if name="Name36" axis="ch ch" ptType="node node" st="1 1" cnt="1 0" func="cnt" op="equ" val="2">
          <dgm:alg type="composite">
            <dgm:param type="ar" val="0.8917"/>
          </dgm:alg>
          <dgm:constrLst>
            <dgm:constr type="l" for="ch" forName="childText1_1" refType="w" fact="0.1864"/>
            <dgm:constr type="t" for="ch" forName="childText1_1" refType="h" fact="0"/>
            <dgm:constr type="w" for="ch" forName="childText1_1" refType="w" fact="0.5055"/>
            <dgm:constr type="h" for="ch" forName="childText1_1" refType="h" fact="0.4507"/>
            <dgm:constr type="l" for="ch" forName="childText1_2" refType="w" fact="0.4945"/>
            <dgm:constr type="t" for="ch" forName="childText1_2" refType="h" fact="0.3929"/>
            <dgm:constr type="w" for="ch" forName="childText1_2" refType="w" fact="0.5055"/>
            <dgm:constr type="h" for="ch" forName="childText1_2" refType="h" fact="0.4507"/>
            <dgm:constr type="l" for="ch" forName="ellipse1" refType="w" fact="0"/>
            <dgm:constr type="t" for="ch" forName="ellipse1" refType="h" fact="0.3768"/>
            <dgm:constr type="w" for="ch" forName="ellipse1" refType="w" fact="0.2482"/>
            <dgm:constr type="h" for="ch" forName="ellipse1" refType="h" fact="0.2213"/>
            <dgm:constr type="l" for="ch" forName="ellipse3" refType="w" fact="0.5474"/>
            <dgm:constr type="t" for="ch" forName="ellipse3" refType="h" fact="0.8712"/>
            <dgm:constr type="w" for="ch" forName="ellipse3" refType="w" fact="0.1444"/>
            <dgm:constr type="h" for="ch" forName="ellipse3" refType="h" fact="0.1288"/>
            <dgm:constr type="l" for="ch" forName="ellipse2" refType="w" fact="0.7333"/>
            <dgm:constr type="t" for="ch" forName="ellipse2" refType="h" fact="0.0887"/>
            <dgm:constr type="w" for="ch" forName="ellipse2" refType="w" fact="0.1444"/>
            <dgm:constr type="h" for="ch" forName="ellipse2" refType="h" fact="0.1288"/>
          </dgm:constrLst>
        </dgm:if>
        <dgm:if name="Name37" axis="ch ch" ptType="node node" st="1 1" cnt="1 0" func="cnt" op="equ" val="3">
          <dgm:alg type="composite">
            <dgm:param type="ar" val="1.0811"/>
          </dgm:alg>
          <dgm:constrLst>
            <dgm:constr type="l" for="ch" forName="childText1_3" refType="w" fact="0.1649"/>
            <dgm:constr type="t" for="ch" forName="childText1_3" refType="h" fact="0.5389"/>
            <dgm:constr type="w" for="ch" forName="childText1_3" refType="w" fact="0.4265"/>
            <dgm:constr type="h" for="ch" forName="childText1_3" refType="h" fact="0.4611"/>
            <dgm:constr type="l" for="ch" forName="childText1_1" refType="w" fact="0.1573"/>
            <dgm:constr type="t" for="ch" forName="childText1_1" refType="h" fact="0"/>
            <dgm:constr type="w" for="ch" forName="childText1_1" refType="w" fact="0.4265"/>
            <dgm:constr type="h" for="ch" forName="childText1_1" refType="h" fact="0.4611"/>
            <dgm:constr type="l" for="ch" forName="childText1_2" refType="w" fact="0.5735"/>
            <dgm:constr type="t" for="ch" forName="childText1_2" refType="h" fact="0.2754"/>
            <dgm:constr type="w" for="ch" forName="childText1_2" refType="w" fact="0.4265"/>
            <dgm:constr type="h" for="ch" forName="childText1_2" refType="h" fact="0.4611"/>
            <dgm:constr type="l" for="ch" forName="ellipse1" refType="w" fact="0"/>
            <dgm:constr type="t" for="ch" forName="ellipse1" refType="h" fact="0.3855"/>
            <dgm:constr type="w" for="ch" forName="ellipse1" refType="w" fact="0.2095"/>
            <dgm:constr type="h" for="ch" forName="ellipse1" refType="h" fact="0.2264"/>
            <dgm:constr type="l" for="ch" forName="ellipse3" refType="w" fact="0.6181"/>
            <dgm:constr type="t" for="ch" forName="ellipse3" refType="h" fact="0.7647"/>
            <dgm:constr type="w" for="ch" forName="ellipse3" refType="w" fact="0.1219"/>
            <dgm:constr type="h" for="ch" forName="ellipse3" refType="h" fact="0.1317"/>
            <dgm:constr type="l" for="ch" forName="ellipse2" refType="w" fact="0.6188"/>
            <dgm:constr type="t" for="ch" forName="ellipse2" refType="h" fact="0.0907"/>
            <dgm:constr type="w" for="ch" forName="ellipse2" refType="w" fact="0.1219"/>
            <dgm:constr type="h" for="ch" forName="ellipse2" refType="h" fact="0.1317"/>
          </dgm:constrLst>
        </dgm:if>
        <dgm:else name="Name38">
          <dgm:alg type="composite">
            <dgm:param type="ar" val="0.9472"/>
          </dgm:alg>
          <dgm:constrLst>
            <dgm:constr type="l" for="ch" forName="childText1_3" refType="w" fact="0"/>
            <dgm:constr type="t" for="ch" forName="childText1_3" refType="h" fact="0.6035"/>
            <dgm:constr type="w" for="ch" forName="childText1_3" refType="w" fact="0.4186"/>
            <dgm:constr type="h" for="ch" forName="childText1_3" refType="h" fact="0.3965"/>
            <dgm:constr type="l" for="ch" forName="childText1_1" refType="w" fact="0.0981"/>
            <dgm:constr type="t" for="ch" forName="childText1_1" refType="h" fact="0"/>
            <dgm:constr type="w" for="ch" forName="childText1_1" refType="w" fact="0.4186"/>
            <dgm:constr type="h" for="ch" forName="childText1_1" refType="h" fact="0.3965"/>
            <dgm:constr type="l" for="ch" forName="childText1_2" refType="w" fact="0.5385"/>
            <dgm:constr type="t" for="ch" forName="childText1_2" refType="h" fact="0.1304"/>
            <dgm:constr type="w" for="ch" forName="childText1_2" refType="w" fact="0.4186"/>
            <dgm:constr type="h" for="ch" forName="childText1_2" refType="h" fact="0.3965"/>
            <dgm:constr type="l" for="ch" forName="ellipse4" refType="w" fact="0.3222"/>
            <dgm:constr type="t" for="ch" forName="ellipse4" refType="h" fact="0.4232"/>
            <dgm:constr type="w" for="ch" forName="ellipse4" refType="w" fact="0.2056"/>
            <dgm:constr type="h" for="ch" forName="ellipse4" refType="h" fact="0.1947"/>
            <dgm:constr type="l" for="ch" forName="ellipse1" refType="w" fact="0.1489"/>
            <dgm:constr type="t" for="ch" forName="ellipse1" refType="h" fact="0.4502"/>
            <dgm:constr type="w" for="ch" forName="ellipse1" refType="w" fact="0.1196"/>
            <dgm:constr type="h" for="ch" forName="ellipse1" refType="h" fact="0.1133"/>
            <dgm:constr type="l" for="ch" forName="ellipse2" refType="w" fact="0.5384"/>
            <dgm:constr type="t" for="ch" forName="ellipse2" refType="h" fact="0.0124"/>
            <dgm:constr type="w" for="ch" forName="ellipse2" refType="w" fact="0.1196"/>
            <dgm:constr type="h" for="ch" forName="ellipse2" refType="h" fact="0.1133"/>
            <dgm:constr type="l" for="ch" forName="childText1_4" refType="w" fact="0.4625"/>
            <dgm:constr type="t" for="ch" forName="childText1_4" refType="h" fact="0.5719"/>
            <dgm:constr type="w" for="ch" forName="childText1_4" refType="w" fact="0.4186"/>
            <dgm:constr type="h" for="ch" forName="childText1_4" refType="h" fact="0.3965"/>
            <dgm:constr type="l" for="ch" forName="ellipse3" refType="w" fact="0.8804"/>
            <dgm:constr type="t" for="ch" forName="ellipse3" refType="h" fact="0.5329"/>
            <dgm:constr type="w" for="ch" forName="ellipse3" refType="w" fact="0.1196"/>
            <dgm:constr type="h" for="ch" forName="ellipse3" refType="h" fact="0.1133"/>
            <dgm:constr type="l" for="ch" forName="ellipse5" refType="w" fact="0.0146"/>
            <dgm:constr type="t" for="ch" forName="ellipse5" refType="h" fact="0.5228"/>
            <dgm:constr type="w" for="ch" forName="ellipse5" refType="w" fact="0.0899"/>
            <dgm:constr type="h" for="ch" forName="ellipse5" refType="h" fact="0.0851"/>
          </dgm:constrLst>
        </dgm:else>
      </dgm:choose>
      <dgm:forEach name="Name39" axis="ch ch" ptType="node node" st="1 1" cnt="1 1">
        <dgm:layoutNode name="childText1_1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1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2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0" axis="ch ch" ptType="node node" st="1 2" cnt="1 1">
        <dgm:layoutNode name="childText1_2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3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Name41" axis="ch ch" ptType="node node" st="1 3" cnt="1 1">
        <dgm:layoutNode name="childText1_3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forEach>
      <dgm:forEach name="Name42" axis="ch ch" ptType="node node" st="1 4" cnt="1 1">
        <dgm:layoutNode name="childText1_4" styleLbl="vennNode1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ellipse4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ellipse5" styleLbl="venn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layoutNode>
    <dgm:choose name="Name43">
      <dgm:if name="Name44" axis="ch ch" ptType="node node" st="3 1" cnt="1 0" func="cnt" op="gte" val="1">
        <dgm:layoutNode name="rightChild">
          <dgm:varLst>
            <dgm:chMax val="0"/>
            <dgm:chPref val="0"/>
          </dgm:varLst>
          <dgm:alg type="tx"/>
          <dgm:shape xmlns:r="http://schemas.openxmlformats.org/officeDocument/2006/relationships" type="ellipse" r:blip="">
            <dgm:adjLst/>
          </dgm:shape>
          <dgm:presOf axis="ch des" ptType="node node" st="3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45"/>
    </dgm:choose>
    <dgm:layoutNode name="parentText1" styleLbl="revTx">
      <dgm:varLst>
        <dgm:chMax val="4"/>
        <dgm:chPref val="3"/>
        <dgm:bulletEnabled val="1"/>
      </dgm:varLst>
      <dgm:alg type="tx"/>
      <dgm:shape xmlns:r="http://schemas.openxmlformats.org/officeDocument/2006/relationships" type="rect" r:blip="">
        <dgm:adjLst/>
      </dgm:shape>
      <dgm:presOf axis="ch self" ptType="node node" st="1 1" cnt="1 0"/>
      <dgm:constrLst>
        <dgm:constr type="lMarg" refType="primFontSz" fact="0.3"/>
        <dgm:constr type="rMarg" refType="primFontSz" fact="0.3"/>
        <dgm:constr type="tMarg" refType="primFontSz" fact="0.3"/>
        <dgm:constr type="bMarg" refType="primFontSz" fact="0.3"/>
      </dgm:constrLst>
      <dgm:ruleLst>
        <dgm:rule type="primFontSz" val="5" fact="NaN" max="NaN"/>
      </dgm:ruleLst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58ABAC-C69D-4306-A863-3465C6E906D0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36863" y="857250"/>
            <a:ext cx="34702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82681-E75D-4868-8B2D-0D97673EFEA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1140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1pPr>
    <a:lvl2pPr marL="1316578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2pPr>
    <a:lvl3pPr marL="2633156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3pPr>
    <a:lvl4pPr marL="3949734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4pPr>
    <a:lvl5pPr marL="5266312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5pPr>
    <a:lvl6pPr marL="6582890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6pPr>
    <a:lvl7pPr marL="7899468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7pPr>
    <a:lvl8pPr marL="9216046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8pPr>
    <a:lvl9pPr marL="10532624" algn="l" defTabSz="2633156" rtl="0" eaLnBrk="1" latinLnBrk="0" hangingPunct="1">
      <a:defRPr sz="345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68880" y="3591562"/>
            <a:ext cx="27980640" cy="7640320"/>
          </a:xfrm>
        </p:spPr>
        <p:txBody>
          <a:bodyPr anchor="b"/>
          <a:lstStyle>
            <a:lvl1pPr algn="ctr"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14800" y="11526522"/>
            <a:ext cx="24688800" cy="5298438"/>
          </a:xfrm>
        </p:spPr>
        <p:txBody>
          <a:bodyPr/>
          <a:lstStyle>
            <a:lvl1pPr marL="0" indent="0" algn="ctr">
              <a:buNone/>
              <a:defRPr sz="7680"/>
            </a:lvl1pPr>
            <a:lvl2pPr marL="1463040" indent="0" algn="ctr">
              <a:buNone/>
              <a:defRPr sz="6400"/>
            </a:lvl2pPr>
            <a:lvl3pPr marL="2926080" indent="0" algn="ctr">
              <a:buNone/>
              <a:defRPr sz="5760"/>
            </a:lvl3pPr>
            <a:lvl4pPr marL="4389120" indent="0" algn="ctr">
              <a:buNone/>
              <a:defRPr sz="5120"/>
            </a:lvl4pPr>
            <a:lvl5pPr marL="5852160" indent="0" algn="ctr">
              <a:buNone/>
              <a:defRPr sz="5120"/>
            </a:lvl5pPr>
            <a:lvl6pPr marL="7315200" indent="0" algn="ctr">
              <a:buNone/>
              <a:defRPr sz="5120"/>
            </a:lvl6pPr>
            <a:lvl7pPr marL="8778240" indent="0" algn="ctr">
              <a:buNone/>
              <a:defRPr sz="5120"/>
            </a:lvl7pPr>
            <a:lvl8pPr marL="10241280" indent="0" algn="ctr">
              <a:buNone/>
              <a:defRPr sz="5120"/>
            </a:lvl8pPr>
            <a:lvl9pPr marL="11704320" indent="0" algn="ctr">
              <a:buNone/>
              <a:defRPr sz="51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9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4684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557232" y="1168400"/>
            <a:ext cx="7098030" cy="1859788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3142" y="1168400"/>
            <a:ext cx="20882610" cy="1859788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1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54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45997" y="5471167"/>
            <a:ext cx="28392120" cy="9128758"/>
          </a:xfrm>
        </p:spPr>
        <p:txBody>
          <a:bodyPr anchor="b"/>
          <a:lstStyle>
            <a:lvl1pPr>
              <a:defRPr sz="19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5997" y="14686287"/>
            <a:ext cx="28392120" cy="4800598"/>
          </a:xfrm>
        </p:spPr>
        <p:txBody>
          <a:bodyPr/>
          <a:lstStyle>
            <a:lvl1pPr marL="0" indent="0">
              <a:buNone/>
              <a:defRPr sz="7680">
                <a:solidFill>
                  <a:schemeClr val="tx1"/>
                </a:solidFill>
              </a:defRPr>
            </a:lvl1pPr>
            <a:lvl2pPr marL="146304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2pPr>
            <a:lvl3pPr marL="2926080" indent="0">
              <a:buNone/>
              <a:defRPr sz="5760">
                <a:solidFill>
                  <a:schemeClr val="tx1">
                    <a:tint val="75000"/>
                  </a:schemeClr>
                </a:solidFill>
              </a:defRPr>
            </a:lvl3pPr>
            <a:lvl4pPr marL="43891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4pPr>
            <a:lvl5pPr marL="585216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5pPr>
            <a:lvl6pPr marL="731520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6pPr>
            <a:lvl7pPr marL="877824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7pPr>
            <a:lvl8pPr marL="1024128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8pPr>
            <a:lvl9pPr marL="11704320" indent="0">
              <a:buNone/>
              <a:defRPr sz="512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7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31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664940" y="5842000"/>
            <a:ext cx="13990320" cy="139242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51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168405"/>
            <a:ext cx="28392120" cy="42418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7431" y="5379722"/>
            <a:ext cx="13926024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67431" y="8016240"/>
            <a:ext cx="13926024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664942" y="5379722"/>
            <a:ext cx="13994608" cy="2636518"/>
          </a:xfrm>
        </p:spPr>
        <p:txBody>
          <a:bodyPr anchor="b"/>
          <a:lstStyle>
            <a:lvl1pPr marL="0" indent="0">
              <a:buNone/>
              <a:defRPr sz="7680" b="1"/>
            </a:lvl1pPr>
            <a:lvl2pPr marL="1463040" indent="0">
              <a:buNone/>
              <a:defRPr sz="6400" b="1"/>
            </a:lvl2pPr>
            <a:lvl3pPr marL="2926080" indent="0">
              <a:buNone/>
              <a:defRPr sz="5760" b="1"/>
            </a:lvl3pPr>
            <a:lvl4pPr marL="4389120" indent="0">
              <a:buNone/>
              <a:defRPr sz="5120" b="1"/>
            </a:lvl4pPr>
            <a:lvl5pPr marL="5852160" indent="0">
              <a:buNone/>
              <a:defRPr sz="5120" b="1"/>
            </a:lvl5pPr>
            <a:lvl6pPr marL="7315200" indent="0">
              <a:buNone/>
              <a:defRPr sz="5120" b="1"/>
            </a:lvl6pPr>
            <a:lvl7pPr marL="8778240" indent="0">
              <a:buNone/>
              <a:defRPr sz="5120" b="1"/>
            </a:lvl7pPr>
            <a:lvl8pPr marL="10241280" indent="0">
              <a:buNone/>
              <a:defRPr sz="5120" b="1"/>
            </a:lvl8pPr>
            <a:lvl9pPr marL="11704320" indent="0">
              <a:buNone/>
              <a:defRPr sz="51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664942" y="8016240"/>
            <a:ext cx="13994608" cy="117906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61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013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798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994608" y="3159765"/>
            <a:ext cx="16664940" cy="15595600"/>
          </a:xfrm>
        </p:spPr>
        <p:txBody>
          <a:bodyPr/>
          <a:lstStyle>
            <a:lvl1pPr>
              <a:defRPr sz="10240"/>
            </a:lvl1pPr>
            <a:lvl2pPr>
              <a:defRPr sz="8960"/>
            </a:lvl2pPr>
            <a:lvl3pPr>
              <a:defRPr sz="7680"/>
            </a:lvl3pPr>
            <a:lvl4pPr>
              <a:defRPr sz="6400"/>
            </a:lvl4pPr>
            <a:lvl5pPr>
              <a:defRPr sz="6400"/>
            </a:lvl5pPr>
            <a:lvl6pPr>
              <a:defRPr sz="6400"/>
            </a:lvl6pPr>
            <a:lvl7pPr>
              <a:defRPr sz="6400"/>
            </a:lvl7pPr>
            <a:lvl8pPr>
              <a:defRPr sz="6400"/>
            </a:lvl8pPr>
            <a:lvl9pPr>
              <a:defRPr sz="6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372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7428" y="1463040"/>
            <a:ext cx="10617041" cy="5120640"/>
          </a:xfrm>
        </p:spPr>
        <p:txBody>
          <a:bodyPr anchor="b"/>
          <a:lstStyle>
            <a:lvl1pPr>
              <a:defRPr sz="102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994608" y="3159765"/>
            <a:ext cx="16664940" cy="15595600"/>
          </a:xfrm>
        </p:spPr>
        <p:txBody>
          <a:bodyPr anchor="t"/>
          <a:lstStyle>
            <a:lvl1pPr marL="0" indent="0">
              <a:buNone/>
              <a:defRPr sz="10240"/>
            </a:lvl1pPr>
            <a:lvl2pPr marL="1463040" indent="0">
              <a:buNone/>
              <a:defRPr sz="8960"/>
            </a:lvl2pPr>
            <a:lvl3pPr marL="2926080" indent="0">
              <a:buNone/>
              <a:defRPr sz="7680"/>
            </a:lvl3pPr>
            <a:lvl4pPr marL="4389120" indent="0">
              <a:buNone/>
              <a:defRPr sz="6400"/>
            </a:lvl4pPr>
            <a:lvl5pPr marL="5852160" indent="0">
              <a:buNone/>
              <a:defRPr sz="6400"/>
            </a:lvl5pPr>
            <a:lvl6pPr marL="7315200" indent="0">
              <a:buNone/>
              <a:defRPr sz="6400"/>
            </a:lvl6pPr>
            <a:lvl7pPr marL="8778240" indent="0">
              <a:buNone/>
              <a:defRPr sz="6400"/>
            </a:lvl7pPr>
            <a:lvl8pPr marL="10241280" indent="0">
              <a:buNone/>
              <a:defRPr sz="6400"/>
            </a:lvl8pPr>
            <a:lvl9pPr marL="11704320" indent="0">
              <a:buNone/>
              <a:defRPr sz="6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67428" y="6583680"/>
            <a:ext cx="10617041" cy="12197082"/>
          </a:xfrm>
        </p:spPr>
        <p:txBody>
          <a:bodyPr/>
          <a:lstStyle>
            <a:lvl1pPr marL="0" indent="0">
              <a:buNone/>
              <a:defRPr sz="5120"/>
            </a:lvl1pPr>
            <a:lvl2pPr marL="1463040" indent="0">
              <a:buNone/>
              <a:defRPr sz="4480"/>
            </a:lvl2pPr>
            <a:lvl3pPr marL="2926080" indent="0">
              <a:buNone/>
              <a:defRPr sz="3840"/>
            </a:lvl3pPr>
            <a:lvl4pPr marL="4389120" indent="0">
              <a:buNone/>
              <a:defRPr sz="3200"/>
            </a:lvl4pPr>
            <a:lvl5pPr marL="5852160" indent="0">
              <a:buNone/>
              <a:defRPr sz="3200"/>
            </a:lvl5pPr>
            <a:lvl6pPr marL="7315200" indent="0">
              <a:buNone/>
              <a:defRPr sz="3200"/>
            </a:lvl6pPr>
            <a:lvl7pPr marL="8778240" indent="0">
              <a:buNone/>
              <a:defRPr sz="3200"/>
            </a:lvl7pPr>
            <a:lvl8pPr marL="10241280" indent="0">
              <a:buNone/>
              <a:defRPr sz="3200"/>
            </a:lvl8pPr>
            <a:lvl9pPr marL="11704320" indent="0">
              <a:buNone/>
              <a:defRPr sz="3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EA7CA-AC4C-4251-8DA3-748FD2F3FE1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421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63140" y="1168405"/>
            <a:ext cx="28392120" cy="4241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3140" y="5842000"/>
            <a:ext cx="28392120" cy="139242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26314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EA7CA-AC4C-4251-8DA3-748FD2F3FE19}" type="datetimeFigureOut">
              <a:rPr lang="en-US" smtClean="0"/>
              <a:t>2/9/2024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904220" y="20340325"/>
            <a:ext cx="1110996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48620" y="20340325"/>
            <a:ext cx="7406640" cy="1168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84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A0955-2D48-41B6-A787-6BB9E50E40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7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926080" rtl="0" eaLnBrk="1" latinLnBrk="0" hangingPunct="1">
        <a:lnSpc>
          <a:spcPct val="90000"/>
        </a:lnSpc>
        <a:spcBef>
          <a:spcPct val="0"/>
        </a:spcBef>
        <a:buNone/>
        <a:defRPr sz="140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31520" indent="-731520" algn="l" defTabSz="2926080" rtl="0" eaLnBrk="1" latinLnBrk="0" hangingPunct="1">
        <a:lnSpc>
          <a:spcPct val="90000"/>
        </a:lnSpc>
        <a:spcBef>
          <a:spcPts val="3200"/>
        </a:spcBef>
        <a:buFont typeface="Arial" panose="020B0604020202020204" pitchFamily="34" charset="0"/>
        <a:buChar char="•"/>
        <a:defRPr sz="896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768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6400" kern="1200">
          <a:solidFill>
            <a:schemeClr val="tx1"/>
          </a:solidFill>
          <a:latin typeface="+mn-lt"/>
          <a:ea typeface="+mn-ea"/>
          <a:cs typeface="+mn-cs"/>
        </a:defRPr>
      </a:lvl3pPr>
      <a:lvl4pPr marL="51206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658368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804672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950976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80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2435840" indent="-731520" algn="l" defTabSz="2926080" rtl="0" eaLnBrk="1" latinLnBrk="0" hangingPunct="1">
        <a:lnSpc>
          <a:spcPct val="90000"/>
        </a:lnSpc>
        <a:spcBef>
          <a:spcPts val="16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1pPr>
      <a:lvl2pPr marL="14630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9260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3pPr>
      <a:lvl4pPr marL="43891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4pPr>
      <a:lvl5pPr marL="585216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5pPr>
      <a:lvl6pPr marL="731520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6pPr>
      <a:lvl7pPr marL="877824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7pPr>
      <a:lvl8pPr marL="1024128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8pPr>
      <a:lvl9pPr marL="11704320" algn="l" defTabSz="2926080" rtl="0" eaLnBrk="1" latinLnBrk="0" hangingPunct="1">
        <a:defRPr sz="57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299C44B3-3786-4F82-8532-009D50228D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74228" y="1137533"/>
            <a:ext cx="9936249" cy="1378090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67393BDA-67C0-B729-40D0-E5399EE2E664}"/>
              </a:ext>
            </a:extLst>
          </p:cNvPr>
          <p:cNvSpPr/>
          <p:nvPr/>
        </p:nvSpPr>
        <p:spPr>
          <a:xfrm>
            <a:off x="0" y="19630658"/>
            <a:ext cx="32918400" cy="5565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57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4F09B0C0-4C10-62F8-A422-7617D810880F}"/>
              </a:ext>
            </a:extLst>
          </p:cNvPr>
          <p:cNvSpPr/>
          <p:nvPr/>
        </p:nvSpPr>
        <p:spPr>
          <a:xfrm>
            <a:off x="0" y="3883044"/>
            <a:ext cx="32918400" cy="556587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57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060C199-1907-3EA2-0432-10F1A641A195}"/>
              </a:ext>
            </a:extLst>
          </p:cNvPr>
          <p:cNvSpPr/>
          <p:nvPr/>
        </p:nvSpPr>
        <p:spPr>
          <a:xfrm>
            <a:off x="-20649" y="20317644"/>
            <a:ext cx="32918400" cy="157618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57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B473BD7-1B4A-FABB-04AF-26F6571F857C}"/>
              </a:ext>
            </a:extLst>
          </p:cNvPr>
          <p:cNvSpPr/>
          <p:nvPr/>
        </p:nvSpPr>
        <p:spPr>
          <a:xfrm>
            <a:off x="-20649" y="0"/>
            <a:ext cx="32918400" cy="3752645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5334" dirty="0">
                <a:solidFill>
                  <a:schemeClr val="bg1"/>
                </a:solidFill>
                <a:latin typeface="Montserrat ExtraBold" panose="00000900000000000000" pitchFamily="2" charset="0"/>
              </a:rPr>
              <a:t>		</a:t>
            </a:r>
          </a:p>
          <a:p>
            <a:pPr marL="685800" indent="-685800"/>
            <a:r>
              <a:rPr lang="en-US" sz="5334" dirty="0">
                <a:solidFill>
                  <a:schemeClr val="bg1"/>
                </a:solidFill>
                <a:latin typeface="Montserrat ExtraBold" panose="00000900000000000000" pitchFamily="2" charset="0"/>
              </a:rPr>
              <a:t>	</a:t>
            </a:r>
            <a:r>
              <a:rPr lang="en-US" sz="7200" dirty="0">
                <a:solidFill>
                  <a:srgbClr val="C00000"/>
                </a:solidFill>
                <a:latin typeface="Montserrat ExtraBold" panose="00000900000000000000" pitchFamily="2" charset="0"/>
              </a:rPr>
              <a:t>TITLE OF YOUR POSTER </a:t>
            </a:r>
          </a:p>
          <a:p>
            <a:pPr marL="685800" indent="-685800"/>
            <a:r>
              <a:rPr lang="en-US" sz="7200" dirty="0">
                <a:solidFill>
                  <a:schemeClr val="bg1"/>
                </a:solidFill>
                <a:latin typeface="Montserrat ExtraBold" panose="00000900000000000000" pitchFamily="2" charset="0"/>
              </a:rPr>
              <a:t>	</a:t>
            </a:r>
            <a:r>
              <a:rPr lang="en-US" sz="3600" dirty="0">
                <a:solidFill>
                  <a:schemeClr val="bg1"/>
                </a:solidFill>
                <a:latin typeface="Montserrat ExtraBold" panose="00000900000000000000" pitchFamily="2" charset="0"/>
              </a:rPr>
              <a:t>Student Name · Drury University · Instructor Dr. Example</a:t>
            </a:r>
          </a:p>
          <a:p>
            <a:pPr marL="685800" indent="-685800"/>
            <a:r>
              <a:rPr lang="en-US" sz="3600" dirty="0">
                <a:solidFill>
                  <a:schemeClr val="bg1"/>
                </a:solidFill>
                <a:latin typeface="Montserrat ExtraBold" panose="00000900000000000000" pitchFamily="2" charset="0"/>
              </a:rPr>
              <a:t>	Major, minor, certificate-optional </a:t>
            </a:r>
          </a:p>
        </p:txBody>
      </p:sp>
      <p:pic>
        <p:nvPicPr>
          <p:cNvPr id="11" name="Picture 10" descr="Text&#10;&#10;Description automatically generated">
            <a:extLst>
              <a:ext uri="{FF2B5EF4-FFF2-40B4-BE49-F238E27FC236}">
                <a16:creationId xmlns:a16="http://schemas.microsoft.com/office/drawing/2014/main" id="{6050BD33-9179-1896-BE9A-4160B25B81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15604" y="1071901"/>
            <a:ext cx="9253495" cy="128339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F7055D6-C025-A22E-A3BD-AC61F34ECFD8}"/>
              </a:ext>
            </a:extLst>
          </p:cNvPr>
          <p:cNvSpPr txBox="1"/>
          <p:nvPr/>
        </p:nvSpPr>
        <p:spPr bwMode="gray">
          <a:xfrm>
            <a:off x="1224115" y="4824546"/>
            <a:ext cx="30440671" cy="19128313"/>
          </a:xfrm>
          <a:custGeom>
            <a:avLst/>
            <a:gdLst>
              <a:gd name="connsiteX0" fmla="*/ 0 w 30411174"/>
              <a:gd name="connsiteY0" fmla="*/ 0 h 22360801"/>
              <a:gd name="connsiteX1" fmla="*/ 30411174 w 30411174"/>
              <a:gd name="connsiteY1" fmla="*/ 0 h 22360801"/>
              <a:gd name="connsiteX2" fmla="*/ 30411174 w 30411174"/>
              <a:gd name="connsiteY2" fmla="*/ 22360801 h 22360801"/>
              <a:gd name="connsiteX3" fmla="*/ 0 w 30411174"/>
              <a:gd name="connsiteY3" fmla="*/ 22360801 h 22360801"/>
              <a:gd name="connsiteX4" fmla="*/ 0 w 30411174"/>
              <a:gd name="connsiteY4" fmla="*/ 0 h 22360801"/>
              <a:gd name="connsiteX0" fmla="*/ 0 w 30411174"/>
              <a:gd name="connsiteY0" fmla="*/ 0 h 22478787"/>
              <a:gd name="connsiteX1" fmla="*/ 30411174 w 30411174"/>
              <a:gd name="connsiteY1" fmla="*/ 0 h 22478787"/>
              <a:gd name="connsiteX2" fmla="*/ 30411174 w 30411174"/>
              <a:gd name="connsiteY2" fmla="*/ 22478787 h 22478787"/>
              <a:gd name="connsiteX3" fmla="*/ 0 w 30411174"/>
              <a:gd name="connsiteY3" fmla="*/ 22360801 h 22478787"/>
              <a:gd name="connsiteX4" fmla="*/ 0 w 30411174"/>
              <a:gd name="connsiteY4" fmla="*/ 0 h 22478787"/>
              <a:gd name="connsiteX0" fmla="*/ 0 w 30411174"/>
              <a:gd name="connsiteY0" fmla="*/ 0 h 22360801"/>
              <a:gd name="connsiteX1" fmla="*/ 30411174 w 30411174"/>
              <a:gd name="connsiteY1" fmla="*/ 0 h 22360801"/>
              <a:gd name="connsiteX2" fmla="*/ 30381677 w 30411174"/>
              <a:gd name="connsiteY2" fmla="*/ 14750633 h 22360801"/>
              <a:gd name="connsiteX3" fmla="*/ 0 w 30411174"/>
              <a:gd name="connsiteY3" fmla="*/ 22360801 h 22360801"/>
              <a:gd name="connsiteX4" fmla="*/ 0 w 30411174"/>
              <a:gd name="connsiteY4" fmla="*/ 0 h 22360801"/>
              <a:gd name="connsiteX0" fmla="*/ 29497 w 30440671"/>
              <a:gd name="connsiteY0" fmla="*/ 0 h 14750633"/>
              <a:gd name="connsiteX1" fmla="*/ 30440671 w 30440671"/>
              <a:gd name="connsiteY1" fmla="*/ 0 h 14750633"/>
              <a:gd name="connsiteX2" fmla="*/ 30411174 w 30440671"/>
              <a:gd name="connsiteY2" fmla="*/ 14750633 h 14750633"/>
              <a:gd name="connsiteX3" fmla="*/ 0 w 30440671"/>
              <a:gd name="connsiteY3" fmla="*/ 14750632 h 14750633"/>
              <a:gd name="connsiteX4" fmla="*/ 29497 w 30440671"/>
              <a:gd name="connsiteY4" fmla="*/ 0 h 14750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0440671" h="14750633">
                <a:moveTo>
                  <a:pt x="29497" y="0"/>
                </a:moveTo>
                <a:lnTo>
                  <a:pt x="30440671" y="0"/>
                </a:lnTo>
                <a:cubicBezTo>
                  <a:pt x="30430839" y="4916878"/>
                  <a:pt x="30421006" y="9833755"/>
                  <a:pt x="30411174" y="14750633"/>
                </a:cubicBezTo>
                <a:lnTo>
                  <a:pt x="0" y="14750632"/>
                </a:lnTo>
                <a:cubicBezTo>
                  <a:pt x="9832" y="9833755"/>
                  <a:pt x="19665" y="4916877"/>
                  <a:pt x="29497" y="0"/>
                </a:cubicBezTo>
                <a:close/>
              </a:path>
            </a:pathLst>
          </a:custGeom>
          <a:noFill/>
        </p:spPr>
        <p:txBody>
          <a:bodyPr wrap="square" lIns="0" tIns="0" rIns="0" numCol="3" spcCol="640080" rtlCol="0">
            <a:spAutoFit/>
          </a:bodyPr>
          <a:lstStyle/>
          <a:p>
            <a:r>
              <a:rPr lang="en-US" sz="4400" dirty="0">
                <a:solidFill>
                  <a:srgbClr val="BA0C2F"/>
                </a:solidFill>
                <a:latin typeface="Montserrat SemiBold" panose="00000700000000000000" pitchFamily="2" charset="0"/>
              </a:rPr>
              <a:t>Introduction</a:t>
            </a:r>
          </a:p>
          <a:p>
            <a:endParaRPr lang="en-US" sz="40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r>
              <a:rPr lang="en-US" sz="3200" dirty="0">
                <a:latin typeface="Montserrat" panose="00000500000000000000" pitchFamily="2" charset="0"/>
              </a:rPr>
              <a:t>This is where to introduce and describe what you did. Provide background and context for your research and briefly introduce your audience to the topic of study. </a:t>
            </a:r>
          </a:p>
          <a:p>
            <a:r>
              <a:rPr lang="en-US" sz="3200" dirty="0">
                <a:latin typeface="Montserrat" panose="00000500000000000000" pitchFamily="2" charset="0"/>
              </a:rPr>
              <a:t>You can discuss other published or scholarly work on the topic if it makes a case for your research and it explains how your research contributes to existing knowledge. Provide a clear statement of the problem you are trying</a:t>
            </a:r>
          </a:p>
          <a:p>
            <a:r>
              <a:rPr lang="en-US" sz="3200" dirty="0">
                <a:latin typeface="Montserrat" panose="00000500000000000000" pitchFamily="2" charset="0"/>
              </a:rPr>
              <a:t>to solve or the issue you investigated. ​</a:t>
            </a:r>
          </a:p>
          <a:p>
            <a:endParaRPr lang="en-US" sz="4400" dirty="0">
              <a:solidFill>
                <a:srgbClr val="C00000"/>
              </a:solidFill>
              <a:latin typeface="Montserrat SemiBold" panose="00000700000000000000" pitchFamily="2" charset="0"/>
            </a:endParaRPr>
          </a:p>
          <a:p>
            <a:r>
              <a:rPr lang="en-US" sz="4400" dirty="0">
                <a:solidFill>
                  <a:srgbClr val="C00000"/>
                </a:solidFill>
                <a:latin typeface="Montserrat SemiBold" panose="00000700000000000000" pitchFamily="2" charset="0"/>
              </a:rPr>
              <a:t>Objective								</a:t>
            </a:r>
          </a:p>
          <a:p>
            <a:endParaRPr lang="en-US" sz="4400" dirty="0">
              <a:latin typeface="Montserrat" panose="00000500000000000000" pitchFamily="2" charset="0"/>
            </a:endParaRPr>
          </a:p>
          <a:p>
            <a:r>
              <a:rPr lang="en-US" sz="3200" dirty="0">
                <a:latin typeface="Montserrat" panose="00000500000000000000" pitchFamily="2" charset="0"/>
              </a:rPr>
              <a:t>Provide a clear statement of the </a:t>
            </a:r>
          </a:p>
          <a:p>
            <a:r>
              <a:rPr lang="en-US" sz="3200" dirty="0">
                <a:latin typeface="Montserrat" panose="00000500000000000000" pitchFamily="2" charset="0"/>
              </a:rPr>
              <a:t>problem you are trying</a:t>
            </a:r>
          </a:p>
          <a:p>
            <a:r>
              <a:rPr lang="en-US" sz="3200" dirty="0">
                <a:latin typeface="Montserrat" panose="00000500000000000000" pitchFamily="2" charset="0"/>
              </a:rPr>
              <a:t>to solve or the issue you investigated. ​</a:t>
            </a:r>
          </a:p>
          <a:p>
            <a:pPr algn="just">
              <a:lnSpc>
                <a:spcPct val="200000"/>
              </a:lnSpc>
            </a:pPr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pPr algn="just">
              <a:lnSpc>
                <a:spcPct val="200000"/>
              </a:lnSpc>
            </a:pPr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pPr algn="just">
              <a:lnSpc>
                <a:spcPct val="200000"/>
              </a:lnSpc>
            </a:pPr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pPr algn="just">
              <a:lnSpc>
                <a:spcPct val="200000"/>
              </a:lnSpc>
            </a:pPr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pPr algn="just">
              <a:lnSpc>
                <a:spcPct val="200000"/>
              </a:lnSpc>
            </a:pPr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pPr algn="just">
              <a:lnSpc>
                <a:spcPct val="200000"/>
              </a:lnSpc>
            </a:pPr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pPr marL="58738" indent="-58738" algn="just">
              <a:lnSpc>
                <a:spcPct val="200000"/>
              </a:lnSpc>
            </a:pPr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pPr marL="58738" indent="-58738" algn="just"/>
            <a:r>
              <a:rPr lang="en-US" sz="4400" dirty="0">
                <a:solidFill>
                  <a:srgbClr val="BA0C2F"/>
                </a:solidFill>
                <a:latin typeface="Montserrat SemiBold" panose="00000700000000000000" pitchFamily="2" charset="0"/>
              </a:rPr>
              <a:t>Process</a:t>
            </a:r>
          </a:p>
          <a:p>
            <a:pPr marL="58738" indent="-58738" algn="just"/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r>
              <a:rPr lang="en-US" sz="3200" dirty="0">
                <a:latin typeface="Montserrat" panose="00000500000000000000" pitchFamily="2" charset="0"/>
              </a:rPr>
              <a:t>Discuss the methods and materials you used to </a:t>
            </a:r>
          </a:p>
          <a:p>
            <a:r>
              <a:rPr lang="en-US" sz="3200" dirty="0">
                <a:latin typeface="Montserrat" panose="00000500000000000000" pitchFamily="2" charset="0"/>
              </a:rPr>
              <a:t>investigate your research question. Include </a:t>
            </a:r>
          </a:p>
          <a:p>
            <a:r>
              <a:rPr lang="en-US" sz="3200" dirty="0">
                <a:latin typeface="Montserrat" panose="00000500000000000000" pitchFamily="2" charset="0"/>
              </a:rPr>
              <a:t>(if applicable):</a:t>
            </a:r>
          </a:p>
          <a:p>
            <a:pPr marL="381019" indent="-381019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anose="00000500000000000000" pitchFamily="2" charset="0"/>
              </a:rPr>
              <a:t>Your hypothesis</a:t>
            </a:r>
          </a:p>
          <a:p>
            <a:pPr marL="381019" indent="-381019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anose="00000500000000000000" pitchFamily="2" charset="0"/>
              </a:rPr>
              <a:t>Samples/measures used</a:t>
            </a:r>
          </a:p>
          <a:p>
            <a:pPr marL="381019" indent="-381019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anose="00000500000000000000" pitchFamily="2" charset="0"/>
              </a:rPr>
              <a:t>Research tools and/or equipment</a:t>
            </a:r>
          </a:p>
          <a:p>
            <a:pPr marL="381019" indent="-381019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anose="00000500000000000000" pitchFamily="2" charset="0"/>
              </a:rPr>
              <a:t>Manipulations, correlations, comparisons </a:t>
            </a:r>
          </a:p>
          <a:p>
            <a:pPr marL="381019" indent="-381019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anose="00000500000000000000" pitchFamily="2" charset="0"/>
              </a:rPr>
              <a:t>of interest</a:t>
            </a:r>
          </a:p>
          <a:p>
            <a:pPr marL="381019" indent="-381019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anose="00000500000000000000" pitchFamily="2" charset="0"/>
              </a:rPr>
              <a:t>Strengths and limitations of methodology. </a:t>
            </a:r>
          </a:p>
          <a:p>
            <a:pPr marL="381019" indent="-381019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anose="00000500000000000000" pitchFamily="2" charset="0"/>
              </a:rPr>
              <a:t>Goals, Lessons from research</a:t>
            </a:r>
          </a:p>
          <a:p>
            <a:pPr marL="381019" indent="-381019">
              <a:buFont typeface="Arial" panose="020B0604020202020204" pitchFamily="34" charset="0"/>
              <a:buChar char="•"/>
            </a:pPr>
            <a:r>
              <a:rPr lang="en-US" sz="3200" dirty="0">
                <a:latin typeface="Montserrat" panose="00000500000000000000" pitchFamily="2" charset="0"/>
              </a:rPr>
              <a:t>Lessons from research </a:t>
            </a:r>
          </a:p>
          <a:p>
            <a:pPr algn="just"/>
            <a:endParaRPr lang="en-US" sz="3200" dirty="0">
              <a:latin typeface="Montserrat" panose="00000500000000000000" pitchFamily="2" charset="0"/>
            </a:endParaRPr>
          </a:p>
          <a:p>
            <a:pPr algn="just"/>
            <a:endParaRPr lang="en-US" sz="2000" dirty="0">
              <a:solidFill>
                <a:schemeClr val="bg1"/>
              </a:solidFill>
              <a:latin typeface="Montserrat" panose="00000500000000000000" pitchFamily="2" charset="0"/>
            </a:endParaRPr>
          </a:p>
          <a:p>
            <a:pPr algn="just"/>
            <a:r>
              <a:rPr lang="en-US" sz="4400" dirty="0">
                <a:solidFill>
                  <a:srgbClr val="BA0C2F"/>
                </a:solidFill>
                <a:latin typeface="Montserrat SemiBold" panose="00000700000000000000" pitchFamily="2" charset="0"/>
              </a:rPr>
              <a:t>Results</a:t>
            </a:r>
          </a:p>
          <a:p>
            <a:pPr algn="just"/>
            <a:endParaRPr lang="en-US" sz="40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r>
              <a:rPr lang="en-US" sz="3200" dirty="0">
                <a:latin typeface="Montserrat" panose="00000500000000000000" pitchFamily="2" charset="0"/>
              </a:rPr>
              <a:t>Expand on your findings by discussing what methods were used to analyze your data. It can get technical so be sure to keep it simple, direct &amp; to the point. Use bullets for emphasis and to help keep it short. Include key graphs, tables, illustrations, and other images that support the study and show a visual analysis of the data. Make sure they are large enough to be seen from a distance but not clutter the poster. Answer the question or hypothesis stated in the introduction.​</a:t>
            </a:r>
          </a:p>
          <a:p>
            <a:pPr algn="just">
              <a:lnSpc>
                <a:spcPct val="200000"/>
              </a:lnSpc>
            </a:pPr>
            <a:endParaRPr lang="en-US" sz="2000" dirty="0">
              <a:latin typeface="Montserrat" panose="00000500000000000000" pitchFamily="2" charset="0"/>
            </a:endParaRPr>
          </a:p>
          <a:p>
            <a:pPr algn="just"/>
            <a:endParaRPr lang="en-US" sz="2000" dirty="0">
              <a:latin typeface="Montserrat" panose="00000500000000000000" pitchFamily="2" charset="0"/>
            </a:endParaRPr>
          </a:p>
          <a:p>
            <a:pPr algn="just"/>
            <a:endParaRPr lang="en-US" sz="2000" dirty="0">
              <a:latin typeface="Montserrat" panose="00000500000000000000" pitchFamily="2" charset="0"/>
            </a:endParaRPr>
          </a:p>
          <a:p>
            <a:endParaRPr lang="en-US" sz="2000" dirty="0">
              <a:latin typeface="Montserrat" panose="00000500000000000000" pitchFamily="2" charset="0"/>
            </a:endParaRPr>
          </a:p>
          <a:p>
            <a:endParaRPr lang="en-US" sz="2000" dirty="0">
              <a:latin typeface="Montserrat" panose="00000500000000000000" pitchFamily="2" charset="0"/>
            </a:endParaRPr>
          </a:p>
          <a:p>
            <a:endParaRPr lang="en-US" sz="2000" dirty="0">
              <a:latin typeface="Montserrat" panose="00000500000000000000" pitchFamily="2" charset="0"/>
            </a:endParaRPr>
          </a:p>
          <a:p>
            <a:endParaRPr lang="en-US" sz="2000" dirty="0">
              <a:latin typeface="Montserrat" panose="00000500000000000000" pitchFamily="2" charset="0"/>
            </a:endParaRPr>
          </a:p>
          <a:p>
            <a:endParaRPr lang="en-US" sz="2000" dirty="0">
              <a:latin typeface="Montserrat" panose="00000500000000000000" pitchFamily="2" charset="0"/>
            </a:endParaRPr>
          </a:p>
          <a:p>
            <a:pPr>
              <a:lnSpc>
                <a:spcPct val="200000"/>
              </a:lnSpc>
            </a:pPr>
            <a:endParaRPr lang="en-US" sz="2000" dirty="0">
              <a:solidFill>
                <a:srgbClr val="BA0C2F"/>
              </a:solidFill>
              <a:latin typeface="Montserrat" panose="00000500000000000000" pitchFamily="2" charset="0"/>
            </a:endParaRPr>
          </a:p>
          <a:p>
            <a:pPr algn="ctr">
              <a:lnSpc>
                <a:spcPct val="200000"/>
              </a:lnSpc>
            </a:pPr>
            <a:endParaRPr lang="en-US" sz="2000" dirty="0">
              <a:solidFill>
                <a:srgbClr val="BA0C2F"/>
              </a:solidFill>
              <a:latin typeface="Montserrat" panose="000005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pPr algn="ctr" defTabSz="304815">
              <a:lnSpc>
                <a:spcPct val="200000"/>
              </a:lnSpc>
              <a:defRPr/>
            </a:pPr>
            <a:r>
              <a:rPr lang="en-US" sz="1800" dirty="0">
                <a:solidFill>
                  <a:srgbClr val="BA0C2F"/>
                </a:solidFill>
                <a:latin typeface="Montserrat" panose="00000500000000000000" pitchFamily="2" charset="0"/>
              </a:rPr>
              <a:t>	</a:t>
            </a:r>
            <a:r>
              <a:rPr lang="en-US" sz="1800" b="1" dirty="0">
                <a:solidFill>
                  <a:srgbClr val="BA0C2F"/>
                </a:solidFill>
                <a:latin typeface="Montserrat" panose="00000500000000000000" pitchFamily="2" charset="0"/>
              </a:rPr>
              <a:t>​</a:t>
            </a:r>
            <a:endParaRPr lang="en-US" sz="2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r>
              <a:rPr lang="en-US" sz="4400" dirty="0">
                <a:solidFill>
                  <a:srgbClr val="BA0C2F"/>
                </a:solidFill>
                <a:latin typeface="Montserrat SemiBold" panose="00000700000000000000" pitchFamily="2" charset="0"/>
              </a:rPr>
              <a:t>Conclusion </a:t>
            </a: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r>
              <a:rPr lang="en-US" sz="3200" dirty="0">
                <a:latin typeface="Montserrat" panose="00000500000000000000" pitchFamily="2" charset="0"/>
              </a:rPr>
              <a:t>Summarize your work and recap the viewers with 2-3 key points. This section can also discuss future plans of research you might pursue. ​</a:t>
            </a:r>
            <a:endParaRPr lang="en-US" sz="3200" dirty="0">
              <a:latin typeface="Montserrat SemiBold" panose="00000700000000000000" pitchFamily="2" charset="0"/>
            </a:endParaRPr>
          </a:p>
          <a:p>
            <a:endParaRPr lang="en-US" sz="2800" dirty="0">
              <a:latin typeface="Montserrat SemiBold" panose="00000700000000000000" pitchFamily="2" charset="0"/>
            </a:endParaRPr>
          </a:p>
          <a:p>
            <a:endParaRPr lang="en-US" sz="4400" dirty="0">
              <a:solidFill>
                <a:srgbClr val="BA0C2F"/>
              </a:solidFill>
              <a:latin typeface="Montserrat SemiBold" panose="00000700000000000000" pitchFamily="2" charset="0"/>
            </a:endParaRPr>
          </a:p>
          <a:p>
            <a:r>
              <a:rPr lang="en-US" sz="4400" dirty="0">
                <a:solidFill>
                  <a:srgbClr val="BA0C2F"/>
                </a:solidFill>
                <a:latin typeface="Montserrat SemiBold" panose="00000700000000000000" pitchFamily="2" charset="0"/>
              </a:rPr>
              <a:t>Acknowledgements </a:t>
            </a:r>
          </a:p>
          <a:p>
            <a:endParaRPr lang="en-US" sz="2400" dirty="0">
              <a:latin typeface="Montserrat" panose="00000500000000000000" pitchFamily="2" charset="0"/>
            </a:endParaRPr>
          </a:p>
          <a:p>
            <a:r>
              <a:rPr lang="en-US" sz="3200" dirty="0">
                <a:latin typeface="Montserrat" panose="00000500000000000000" pitchFamily="2" charset="0"/>
              </a:rPr>
              <a:t>This is a nice way to say thank you to those who provided any guidance, support, or funding for your research. This is optional. </a:t>
            </a:r>
          </a:p>
          <a:p>
            <a:endParaRPr lang="en-US" sz="2400" dirty="0">
              <a:latin typeface="Montserrat" panose="00000500000000000000" pitchFamily="2" charset="0"/>
            </a:endParaRP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D2F67C52-B299-3BB0-1D2A-92C4A2FCA56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98959934"/>
              </p:ext>
            </p:extLst>
          </p:nvPr>
        </p:nvGraphicFramePr>
        <p:xfrm>
          <a:off x="0" y="14506416"/>
          <a:ext cx="11779796" cy="405234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F9AA8AB7-8C3E-6806-5E00-A2EE1428806E}"/>
              </a:ext>
            </a:extLst>
          </p:cNvPr>
          <p:cNvSpPr txBox="1"/>
          <p:nvPr/>
        </p:nvSpPr>
        <p:spPr>
          <a:xfrm>
            <a:off x="28756077" y="20659727"/>
            <a:ext cx="345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bg1"/>
                </a:solidFill>
                <a:latin typeface="Montserrat" panose="00000500000000000000" pitchFamily="2" charset="0"/>
              </a:rPr>
              <a:t>#fusionday24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818BD86-4F1A-897B-0D99-9A4E7C9E82F2}"/>
              </a:ext>
            </a:extLst>
          </p:cNvPr>
          <p:cNvSpPr txBox="1"/>
          <p:nvPr/>
        </p:nvSpPr>
        <p:spPr>
          <a:xfrm>
            <a:off x="1253613" y="20477466"/>
            <a:ext cx="1016000" cy="9543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867" dirty="0">
                <a:solidFill>
                  <a:schemeClr val="bg1"/>
                </a:solidFill>
                <a:latin typeface="Montserrat" panose="00000500000000000000" pitchFamily="2" charset="0"/>
              </a:rPr>
              <a:t>Sticker</a:t>
            </a:r>
          </a:p>
          <a:p>
            <a:pPr algn="ctr"/>
            <a:r>
              <a:rPr lang="en-US" sz="1867" dirty="0">
                <a:solidFill>
                  <a:schemeClr val="bg1"/>
                </a:solidFill>
                <a:latin typeface="Montserrat" panose="00000500000000000000" pitchFamily="2" charset="0"/>
              </a:rPr>
              <a:t>Here</a:t>
            </a:r>
          </a:p>
          <a:p>
            <a:pPr algn="ctr"/>
            <a:endParaRPr lang="en-US" sz="1867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FB0A7CA-2897-AB74-D46C-6E55809532C6}"/>
              </a:ext>
            </a:extLst>
          </p:cNvPr>
          <p:cNvSpPr txBox="1"/>
          <p:nvPr/>
        </p:nvSpPr>
        <p:spPr>
          <a:xfrm>
            <a:off x="949902" y="18771542"/>
            <a:ext cx="9390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304815">
              <a:defRPr/>
            </a:pPr>
            <a:r>
              <a:rPr lang="en-US" sz="1800" dirty="0">
                <a:latin typeface="Montserrat" panose="00000500000000000000" pitchFamily="2" charset="0"/>
              </a:rPr>
              <a:t>*Be sure to include captions on all graphics and explain how it relates to your research and why it is important.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5636A6C-EC59-4139-9F2F-00C5054AF709}"/>
              </a:ext>
            </a:extLst>
          </p:cNvPr>
          <p:cNvSpPr/>
          <p:nvPr/>
        </p:nvSpPr>
        <p:spPr>
          <a:xfrm>
            <a:off x="22274229" y="5429249"/>
            <a:ext cx="9390558" cy="635974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Montserrat" panose="00000500000000000000" pitchFamily="2" charset="0"/>
              </a:rPr>
              <a:t>Insert photo</a:t>
            </a:r>
          </a:p>
          <a:p>
            <a:pPr algn="ctr"/>
            <a:endParaRPr lang="en-US" sz="5400" dirty="0">
              <a:latin typeface="Montserrat" panose="00000500000000000000" pitchFamily="2" charset="0"/>
            </a:endParaRPr>
          </a:p>
          <a:p>
            <a:pPr algn="ctr"/>
            <a:r>
              <a:rPr lang="en-US" sz="2400" dirty="0">
                <a:latin typeface="Montserrat" panose="00000500000000000000" pitchFamily="2" charset="0"/>
              </a:rPr>
              <a:t>*Be sure to include captions on all graphics and explain how it relates to your research and why it is important</a:t>
            </a:r>
            <a:r>
              <a:rPr lang="en-US" sz="4000" dirty="0">
                <a:latin typeface="Montserrat" panose="00000500000000000000" pitchFamily="2" charset="0"/>
              </a:rPr>
              <a:t>.</a:t>
            </a:r>
            <a:endParaRPr lang="en-US" sz="4000" dirty="0"/>
          </a:p>
          <a:p>
            <a:pPr algn="ctr"/>
            <a:endParaRPr lang="en-US" sz="5400" dirty="0"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4160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02B33730CB90448AC9F445BAF831E3" ma:contentTypeVersion="13" ma:contentTypeDescription="Create a new document." ma:contentTypeScope="" ma:versionID="7a67b8c0ccbe4a47539fbcf41bf00090">
  <xsd:schema xmlns:xsd="http://www.w3.org/2001/XMLSchema" xmlns:xs="http://www.w3.org/2001/XMLSchema" xmlns:p="http://schemas.microsoft.com/office/2006/metadata/properties" xmlns:ns3="5b839db1-8273-478f-91c9-ad5cbeb7bb56" xmlns:ns4="eca1a938-0429-402f-bb41-7466dc338109" targetNamespace="http://schemas.microsoft.com/office/2006/metadata/properties" ma:root="true" ma:fieldsID="9fc6e4485b109d620e1ae50742f2f370" ns3:_="" ns4:_="">
    <xsd:import namespace="5b839db1-8273-478f-91c9-ad5cbeb7bb56"/>
    <xsd:import namespace="eca1a938-0429-402f-bb41-7466dc3381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OCR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b839db1-8273-478f-91c9-ad5cbeb7bb5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ca1a938-0429-402f-bb41-7466dc3381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CF74ADA-3850-4ECF-A615-A7CBBF0826C7}">
  <ds:schemaRefs>
    <ds:schemaRef ds:uri="5b839db1-8273-478f-91c9-ad5cbeb7bb56"/>
    <ds:schemaRef ds:uri="eca1a938-0429-402f-bb41-7466dc338109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0064F61-2D9F-4BE4-9317-8EDD524CF2BB}">
  <ds:schemaRefs>
    <ds:schemaRef ds:uri="5b839db1-8273-478f-91c9-ad5cbeb7bb56"/>
    <ds:schemaRef ds:uri="eca1a938-0429-402f-bb41-7466dc338109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E080C8AF-D46A-4711-B8C0-34D176FB17E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308</TotalTime>
  <Words>391</Words>
  <Application>Microsoft Office PowerPoint</Application>
  <PresentationFormat>Custom</PresentationFormat>
  <Paragraphs>84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Montserrat ExtraBold</vt:lpstr>
      <vt:lpstr>Montserrat SemiBold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Casaundra Beard</dc:creator>
  <cp:lastModifiedBy>Casaundra Beard</cp:lastModifiedBy>
  <cp:revision>21</cp:revision>
  <dcterms:created xsi:type="dcterms:W3CDTF">2022-03-03T16:47:06Z</dcterms:created>
  <dcterms:modified xsi:type="dcterms:W3CDTF">2024-02-09T16:34:06Z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0x0101006002B33730CB90448AC9F445BAF831E3</vt:lpwstr>
  </property>
</Properties>
</file>